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4995" autoAdjust="0"/>
    <p:restoredTop sz="94660"/>
  </p:normalViewPr>
  <p:slideViewPr>
    <p:cSldViewPr snapToGrid="0">
      <p:cViewPr varScale="1">
        <p:scale>
          <a:sx n="87" d="100"/>
          <a:sy n="87" d="100"/>
        </p:scale>
        <p:origin x="528" y="77"/>
      </p:cViewPr>
      <p:guideLst/>
    </p:cSldViewPr>
  </p:slideViewPr>
  <p:notesTextViewPr>
    <p:cViewPr>
      <p:scale>
        <a:sx n="1" d="1"/>
        <a:sy n="1" d="1"/>
      </p:scale>
      <p:origin x="0" y="0"/>
    </p:cViewPr>
  </p:notesTextViewPr>
  <p:notesViewPr>
    <p:cSldViewPr snapToGrid="0">
      <p:cViewPr>
        <p:scale>
          <a:sx n="100" d="100"/>
          <a:sy n="100" d="100"/>
        </p:scale>
        <p:origin x="-1908" y="2664"/>
      </p:cViewPr>
      <p:guideLst>
        <p:guide orient="horz" pos="3130"/>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A5BA929F-E3BC-440E-8CC5-FAFC2EB7EBF3}" type="datetimeFigureOut">
              <a:rPr kumimoji="1" lang="ja-JP" altLang="en-US" smtClean="0"/>
              <a:t>2018/7/18</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C7DC21F9-D99A-4E1C-B8C3-B8E67EEF9B18}" type="slidenum">
              <a:rPr kumimoji="1" lang="ja-JP" altLang="en-US" smtClean="0"/>
              <a:t>‹#›</a:t>
            </a:fld>
            <a:endParaRPr kumimoji="1" lang="ja-JP" altLang="en-US"/>
          </a:p>
        </p:txBody>
      </p:sp>
    </p:spTree>
    <p:extLst>
      <p:ext uri="{BB962C8B-B14F-4D97-AF65-F5344CB8AC3E}">
        <p14:creationId xmlns:p14="http://schemas.microsoft.com/office/powerpoint/2010/main" val="331731328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000" dirty="0" smtClean="0"/>
              <a:t>タイトル</a:t>
            </a:r>
            <a:r>
              <a:rPr lang="ja-JP" altLang="en-US" dirty="0" smtClean="0"/>
              <a:t>　</a:t>
            </a:r>
            <a:endParaRPr lang="en-US" altLang="ja-JP" dirty="0" smtClean="0"/>
          </a:p>
          <a:p>
            <a:endParaRPr lang="en-US" altLang="ja-JP" dirty="0"/>
          </a:p>
          <a:p>
            <a:r>
              <a:rPr lang="ja-JP" altLang="en-US" dirty="0" smtClean="0"/>
              <a:t>　郷中施（ごじゅうせ）物語 </a:t>
            </a:r>
            <a:endParaRPr kumimoji="1" lang="ja-JP" altLang="en-US" dirty="0"/>
          </a:p>
        </p:txBody>
      </p:sp>
      <p:sp>
        <p:nvSpPr>
          <p:cNvPr id="4" name="スライド番号プレースホルダー 3"/>
          <p:cNvSpPr>
            <a:spLocks noGrp="1"/>
          </p:cNvSpPr>
          <p:nvPr>
            <p:ph type="sldNum" sz="quarter" idx="10"/>
          </p:nvPr>
        </p:nvSpPr>
        <p:spPr/>
        <p:txBody>
          <a:bodyPr/>
          <a:lstStyle/>
          <a:p>
            <a:fld id="{C7DC21F9-D99A-4E1C-B8C3-B8E67EEF9B18}" type="slidenum">
              <a:rPr kumimoji="1" lang="ja-JP" altLang="en-US" smtClean="0"/>
              <a:t>1</a:t>
            </a:fld>
            <a:endParaRPr kumimoji="1" lang="ja-JP" altLang="en-US"/>
          </a:p>
        </p:txBody>
      </p:sp>
    </p:spTree>
    <p:extLst>
      <p:ext uri="{BB962C8B-B14F-4D97-AF65-F5344CB8AC3E}">
        <p14:creationId xmlns:p14="http://schemas.microsoft.com/office/powerpoint/2010/main" val="4130001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000" dirty="0"/>
              <a:t>寝る赤ん坊 </a:t>
            </a:r>
            <a:endParaRPr lang="en-US" altLang="ja-JP" sz="2000" dirty="0" smtClean="0"/>
          </a:p>
          <a:p>
            <a:r>
              <a:rPr kumimoji="1" lang="ja-JP" altLang="en-US" dirty="0"/>
              <a:t>　</a:t>
            </a:r>
            <a:r>
              <a:rPr lang="ja-JP" altLang="en-US" dirty="0"/>
              <a:t>あたたかいふんいきが、つつみこんだのである。 </a:t>
            </a:r>
            <a:endParaRPr lang="en-US" altLang="ja-JP" dirty="0" smtClean="0"/>
          </a:p>
          <a:p>
            <a:r>
              <a:rPr lang="ja-JP" altLang="en-US" dirty="0"/>
              <a:t>　</a:t>
            </a:r>
            <a:r>
              <a:rPr lang="ja-JP" altLang="en-US" dirty="0" smtClean="0"/>
              <a:t>髪</a:t>
            </a:r>
            <a:r>
              <a:rPr lang="ja-JP" altLang="en-US" dirty="0"/>
              <a:t>ふりみだし着物の裾ははだけている</a:t>
            </a:r>
            <a:r>
              <a:rPr lang="ja-JP" altLang="en-US" dirty="0" smtClean="0"/>
              <a:t>が、 気</a:t>
            </a:r>
            <a:r>
              <a:rPr lang="ja-JP" altLang="en-US" dirty="0"/>
              <a:t>にすることなく乳を</a:t>
            </a:r>
            <a:r>
              <a:rPr lang="ja-JP" altLang="en-US" dirty="0" smtClean="0"/>
              <a:t>ふくませ</a:t>
            </a:r>
            <a:r>
              <a:rPr lang="en-US" altLang="ja-JP" dirty="0" smtClean="0"/>
              <a:t>   </a:t>
            </a:r>
            <a:r>
              <a:rPr lang="ja-JP" altLang="en-US" dirty="0" smtClean="0"/>
              <a:t>て</a:t>
            </a:r>
            <a:r>
              <a:rPr lang="ja-JP" altLang="en-US" dirty="0"/>
              <a:t>いる。 </a:t>
            </a:r>
            <a:endParaRPr lang="en-US" altLang="ja-JP" dirty="0" smtClean="0"/>
          </a:p>
          <a:p>
            <a:r>
              <a:rPr lang="ja-JP" altLang="en-US" dirty="0"/>
              <a:t>　</a:t>
            </a:r>
            <a:r>
              <a:rPr lang="ja-JP" altLang="en-US" dirty="0" smtClean="0"/>
              <a:t>その</a:t>
            </a:r>
            <a:r>
              <a:rPr lang="ja-JP" altLang="en-US" dirty="0"/>
              <a:t>うち赤ん坊のほほが、うっすらと赤みをおびると、すやすや</a:t>
            </a:r>
            <a:r>
              <a:rPr lang="ja-JP" altLang="en-US" dirty="0" smtClean="0"/>
              <a:t>ねむり始</a:t>
            </a:r>
            <a:endParaRPr lang="en-US" altLang="ja-JP" dirty="0" smtClean="0"/>
          </a:p>
          <a:p>
            <a:r>
              <a:rPr lang="ja-JP" altLang="en-US" dirty="0"/>
              <a:t>　</a:t>
            </a:r>
            <a:r>
              <a:rPr lang="ja-JP" altLang="en-US" dirty="0" smtClean="0"/>
              <a:t>めた</a:t>
            </a:r>
            <a:r>
              <a:rPr lang="ja-JP" altLang="en-US" dirty="0"/>
              <a:t>。 </a:t>
            </a:r>
            <a:endParaRPr lang="en-US" altLang="ja-JP" dirty="0" smtClean="0"/>
          </a:p>
          <a:p>
            <a:r>
              <a:rPr lang="ja-JP" altLang="en-US" dirty="0"/>
              <a:t>　</a:t>
            </a:r>
            <a:r>
              <a:rPr lang="ja-JP" altLang="en-US" dirty="0" smtClean="0"/>
              <a:t>そっと</a:t>
            </a:r>
            <a:r>
              <a:rPr lang="ja-JP" altLang="en-US" dirty="0"/>
              <a:t>寝かしつけると、あわてて裾をかけよせた。 </a:t>
            </a:r>
            <a:endParaRPr lang="en-US" altLang="ja-JP" dirty="0" smtClean="0"/>
          </a:p>
          <a:p>
            <a:r>
              <a:rPr lang="ja-JP" altLang="en-US" dirty="0"/>
              <a:t>　</a:t>
            </a:r>
            <a:r>
              <a:rPr lang="ja-JP" altLang="en-US" dirty="0" smtClean="0"/>
              <a:t>その</a:t>
            </a:r>
            <a:r>
              <a:rPr lang="ja-JP" altLang="en-US" dirty="0"/>
              <a:t>時老母がどこからか、着物を一枚その足にかけたのである。 </a:t>
            </a:r>
            <a:endParaRPr lang="en-US" altLang="ja-JP" dirty="0" smtClean="0"/>
          </a:p>
          <a:p>
            <a:r>
              <a:rPr lang="ja-JP" altLang="en-US" dirty="0"/>
              <a:t>　</a:t>
            </a:r>
            <a:r>
              <a:rPr lang="ja-JP" altLang="en-US" dirty="0" smtClean="0"/>
              <a:t>「</a:t>
            </a:r>
            <a:r>
              <a:rPr lang="ja-JP" altLang="en-US" dirty="0"/>
              <a:t>ありがとう」というと、その着物を赤ん坊にそっとかけた。 </a:t>
            </a:r>
            <a:endParaRPr lang="en-US" altLang="ja-JP" dirty="0" smtClean="0"/>
          </a:p>
          <a:p>
            <a:r>
              <a:rPr lang="ja-JP" altLang="en-US" dirty="0"/>
              <a:t>　</a:t>
            </a:r>
            <a:r>
              <a:rPr lang="ja-JP" altLang="en-US" dirty="0" smtClean="0"/>
              <a:t>する</a:t>
            </a:r>
            <a:r>
              <a:rPr lang="ja-JP" altLang="en-US" dirty="0"/>
              <a:t>と、あっちこっちから着物を出してきた</a:t>
            </a:r>
            <a:r>
              <a:rPr lang="ja-JP" altLang="en-US" dirty="0" smtClean="0"/>
              <a:t>。</a:t>
            </a:r>
            <a:endParaRPr lang="en-US" altLang="ja-JP" dirty="0" smtClean="0"/>
          </a:p>
          <a:p>
            <a:r>
              <a:rPr lang="en-US" altLang="ja-JP" dirty="0"/>
              <a:t> </a:t>
            </a:r>
            <a:r>
              <a:rPr lang="en-US" altLang="ja-JP" dirty="0" smtClean="0"/>
              <a:t>  </a:t>
            </a:r>
            <a:r>
              <a:rPr lang="ja-JP" altLang="en-US" dirty="0" smtClean="0"/>
              <a:t> </a:t>
            </a:r>
            <a:r>
              <a:rPr lang="ja-JP" altLang="en-US" dirty="0"/>
              <a:t>皆ほほえみながら。</a:t>
            </a:r>
            <a:endParaRPr kumimoji="1" lang="ja-JP" altLang="en-US" dirty="0"/>
          </a:p>
        </p:txBody>
      </p:sp>
      <p:sp>
        <p:nvSpPr>
          <p:cNvPr id="4" name="スライド番号プレースホルダー 3"/>
          <p:cNvSpPr>
            <a:spLocks noGrp="1"/>
          </p:cNvSpPr>
          <p:nvPr>
            <p:ph type="sldNum" sz="quarter" idx="10"/>
          </p:nvPr>
        </p:nvSpPr>
        <p:spPr/>
        <p:txBody>
          <a:bodyPr/>
          <a:lstStyle/>
          <a:p>
            <a:fld id="{C7DC21F9-D99A-4E1C-B8C3-B8E67EEF9B18}" type="slidenum">
              <a:rPr kumimoji="1" lang="ja-JP" altLang="en-US" smtClean="0"/>
              <a:t>10</a:t>
            </a:fld>
            <a:endParaRPr kumimoji="1" lang="ja-JP" altLang="en-US"/>
          </a:p>
        </p:txBody>
      </p:sp>
    </p:spTree>
    <p:extLst>
      <p:ext uri="{BB962C8B-B14F-4D97-AF65-F5344CB8AC3E}">
        <p14:creationId xmlns:p14="http://schemas.microsoft.com/office/powerpoint/2010/main" val="848028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000" dirty="0" smtClean="0"/>
              <a:t>なべ</a:t>
            </a:r>
            <a:endParaRPr lang="en-US" altLang="ja-JP" sz="2000" dirty="0" smtClean="0"/>
          </a:p>
          <a:p>
            <a:r>
              <a:rPr kumimoji="1" lang="ja-JP" altLang="en-US" dirty="0"/>
              <a:t>　</a:t>
            </a:r>
            <a:r>
              <a:rPr lang="ja-JP" altLang="en-US" dirty="0"/>
              <a:t>このまんまにしたら、村の人はうえ死にしてしまう</a:t>
            </a:r>
            <a:r>
              <a:rPr lang="ja-JP" altLang="en-US" dirty="0" smtClean="0"/>
              <a:t>。</a:t>
            </a:r>
            <a:endParaRPr lang="en-US" altLang="ja-JP" dirty="0" smtClean="0"/>
          </a:p>
          <a:p>
            <a:r>
              <a:rPr lang="ja-JP" altLang="en-US" dirty="0"/>
              <a:t>　</a:t>
            </a:r>
            <a:r>
              <a:rPr lang="ja-JP" altLang="en-US" dirty="0" smtClean="0"/>
              <a:t>厘</a:t>
            </a:r>
            <a:r>
              <a:rPr lang="ja-JP" altLang="en-US" b="1" dirty="0" smtClean="0">
                <a:solidFill>
                  <a:srgbClr val="FF0000"/>
                </a:solidFill>
              </a:rPr>
              <a:t>（りん）</a:t>
            </a:r>
            <a:r>
              <a:rPr lang="ja-JP" altLang="en-US" dirty="0" smtClean="0"/>
              <a:t>の</a:t>
            </a:r>
            <a:r>
              <a:rPr lang="ja-JP" altLang="en-US" dirty="0"/>
              <a:t>米や麦、塩にみそ、全部入れておぞうすいにしよう。 </a:t>
            </a:r>
            <a:endParaRPr lang="en-US" altLang="ja-JP" dirty="0" smtClean="0"/>
          </a:p>
          <a:p>
            <a:r>
              <a:rPr lang="ja-JP" altLang="en-US" dirty="0"/>
              <a:t>　</a:t>
            </a:r>
            <a:r>
              <a:rPr lang="ja-JP" altLang="en-US" dirty="0" smtClean="0"/>
              <a:t>「</a:t>
            </a:r>
            <a:r>
              <a:rPr lang="ja-JP" altLang="en-US" dirty="0"/>
              <a:t>料理のできる人は助けてくだされ」 </a:t>
            </a:r>
            <a:endParaRPr lang="en-US" altLang="ja-JP" dirty="0" smtClean="0"/>
          </a:p>
          <a:p>
            <a:r>
              <a:rPr lang="en-US" altLang="ja-JP" dirty="0"/>
              <a:t> </a:t>
            </a:r>
            <a:r>
              <a:rPr lang="en-US" altLang="ja-JP" dirty="0" smtClean="0"/>
              <a:t>  </a:t>
            </a:r>
            <a:r>
              <a:rPr lang="ja-JP" altLang="en-US" dirty="0" smtClean="0"/>
              <a:t>と</a:t>
            </a:r>
            <a:r>
              <a:rPr lang="ja-JP" altLang="en-US" dirty="0"/>
              <a:t>いうと、皆立ちあがり、庭に</a:t>
            </a:r>
            <a:r>
              <a:rPr lang="ja-JP" altLang="en-US" dirty="0" smtClean="0"/>
              <a:t>出て用意</a:t>
            </a:r>
            <a:r>
              <a:rPr lang="ja-JP" altLang="en-US" dirty="0"/>
              <a:t>をした。 </a:t>
            </a:r>
            <a:endParaRPr lang="en-US" altLang="ja-JP" dirty="0" smtClean="0"/>
          </a:p>
          <a:p>
            <a:r>
              <a:rPr lang="ja-JP" altLang="en-US" dirty="0"/>
              <a:t>　</a:t>
            </a:r>
            <a:r>
              <a:rPr lang="ja-JP" altLang="en-US" dirty="0" smtClean="0"/>
              <a:t>村中</a:t>
            </a:r>
            <a:r>
              <a:rPr lang="ja-JP" altLang="en-US" dirty="0"/>
              <a:t>をのみこんだ海は静かだったが、すべてを海に流した村には、 </a:t>
            </a:r>
            <a:endParaRPr lang="en-US" altLang="ja-JP" dirty="0" smtClean="0"/>
          </a:p>
          <a:p>
            <a:r>
              <a:rPr lang="en-US" altLang="ja-JP" dirty="0"/>
              <a:t> </a:t>
            </a:r>
            <a:r>
              <a:rPr lang="en-US" altLang="ja-JP" dirty="0" smtClean="0"/>
              <a:t>   </a:t>
            </a:r>
            <a:r>
              <a:rPr lang="ja-JP" altLang="en-US" dirty="0" smtClean="0"/>
              <a:t>残がいのみ</a:t>
            </a:r>
            <a:r>
              <a:rPr lang="ja-JP" altLang="en-US" dirty="0"/>
              <a:t>が山積みやったが、 </a:t>
            </a:r>
            <a:endParaRPr lang="en-US" altLang="ja-JP" dirty="0" smtClean="0"/>
          </a:p>
          <a:p>
            <a:r>
              <a:rPr lang="en-US" altLang="ja-JP" dirty="0"/>
              <a:t> </a:t>
            </a:r>
            <a:r>
              <a:rPr lang="en-US" altLang="ja-JP" dirty="0" smtClean="0"/>
              <a:t>  </a:t>
            </a:r>
            <a:r>
              <a:rPr lang="ja-JP" altLang="en-US" dirty="0" smtClean="0"/>
              <a:t>とにかく</a:t>
            </a:r>
            <a:r>
              <a:rPr lang="ja-JP" altLang="en-US" dirty="0"/>
              <a:t>、とにかく腹ごしらえに精を出すこと</a:t>
            </a:r>
            <a:r>
              <a:rPr lang="ja-JP" altLang="en-US" dirty="0" smtClean="0"/>
              <a:t>にした</a:t>
            </a:r>
            <a:r>
              <a:rPr lang="ja-JP" altLang="en-US" dirty="0"/>
              <a:t>。 </a:t>
            </a:r>
            <a:endParaRPr kumimoji="1" lang="ja-JP" altLang="en-US" dirty="0"/>
          </a:p>
        </p:txBody>
      </p:sp>
      <p:sp>
        <p:nvSpPr>
          <p:cNvPr id="4" name="スライド番号プレースホルダー 3"/>
          <p:cNvSpPr>
            <a:spLocks noGrp="1"/>
          </p:cNvSpPr>
          <p:nvPr>
            <p:ph type="sldNum" sz="quarter" idx="10"/>
          </p:nvPr>
        </p:nvSpPr>
        <p:spPr/>
        <p:txBody>
          <a:bodyPr/>
          <a:lstStyle/>
          <a:p>
            <a:fld id="{C7DC21F9-D99A-4E1C-B8C3-B8E67EEF9B18}" type="slidenum">
              <a:rPr kumimoji="1" lang="ja-JP" altLang="en-US" smtClean="0"/>
              <a:t>11</a:t>
            </a:fld>
            <a:endParaRPr kumimoji="1" lang="ja-JP" altLang="en-US"/>
          </a:p>
        </p:txBody>
      </p:sp>
    </p:spTree>
    <p:extLst>
      <p:ext uri="{BB962C8B-B14F-4D97-AF65-F5344CB8AC3E}">
        <p14:creationId xmlns:p14="http://schemas.microsoft.com/office/powerpoint/2010/main" val="3110030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000" dirty="0"/>
              <a:t>住民</a:t>
            </a:r>
            <a:r>
              <a:rPr lang="ja-JP" altLang="en-US" sz="2000" dirty="0" smtClean="0"/>
              <a:t>会話</a:t>
            </a:r>
            <a:endParaRPr lang="en-US" altLang="ja-JP" sz="2000" dirty="0" smtClean="0"/>
          </a:p>
          <a:p>
            <a:r>
              <a:rPr kumimoji="1" lang="ja-JP" altLang="en-US" dirty="0"/>
              <a:t>　</a:t>
            </a:r>
            <a:r>
              <a:rPr lang="ja-JP" altLang="en-US" dirty="0"/>
              <a:t>湯気が立ちのぼり、おぞうすいのうまそうなにおいが、 </a:t>
            </a:r>
            <a:endParaRPr lang="en-US" altLang="ja-JP" dirty="0" smtClean="0"/>
          </a:p>
          <a:p>
            <a:r>
              <a:rPr lang="en-US" altLang="ja-JP" dirty="0"/>
              <a:t> </a:t>
            </a:r>
            <a:r>
              <a:rPr lang="en-US" altLang="ja-JP" dirty="0" smtClean="0"/>
              <a:t>   </a:t>
            </a:r>
            <a:r>
              <a:rPr lang="ja-JP" altLang="en-US" dirty="0" smtClean="0"/>
              <a:t>あたり</a:t>
            </a:r>
            <a:r>
              <a:rPr lang="ja-JP" altLang="en-US" dirty="0"/>
              <a:t>一面に</a:t>
            </a:r>
            <a:r>
              <a:rPr lang="ja-JP" altLang="en-US" dirty="0" smtClean="0"/>
              <a:t>立ちこめる</a:t>
            </a:r>
            <a:r>
              <a:rPr lang="ja-JP" altLang="en-US" dirty="0"/>
              <a:t>。 </a:t>
            </a:r>
            <a:endParaRPr lang="en-US" altLang="ja-JP" dirty="0" smtClean="0"/>
          </a:p>
          <a:p>
            <a:r>
              <a:rPr lang="ja-JP" altLang="en-US" dirty="0" smtClean="0"/>
              <a:t>　「</a:t>
            </a:r>
            <a:r>
              <a:rPr lang="ja-JP" altLang="en-US" dirty="0"/>
              <a:t>あの乳のみ子をめんどうみとる女に余分に入れたれ」とか</a:t>
            </a:r>
            <a:r>
              <a:rPr lang="ja-JP" altLang="en-US" dirty="0" smtClean="0"/>
              <a:t>、</a:t>
            </a:r>
            <a:endParaRPr lang="en-US" altLang="ja-JP" dirty="0" smtClean="0"/>
          </a:p>
          <a:p>
            <a:r>
              <a:rPr lang="ja-JP" altLang="en-US" dirty="0"/>
              <a:t>　</a:t>
            </a:r>
            <a:r>
              <a:rPr lang="ja-JP" altLang="en-US" dirty="0" smtClean="0"/>
              <a:t>「</a:t>
            </a:r>
            <a:r>
              <a:rPr lang="ja-JP" altLang="en-US" dirty="0"/>
              <a:t>山門で</a:t>
            </a:r>
            <a:r>
              <a:rPr lang="ja-JP" altLang="en-US" dirty="0" smtClean="0"/>
              <a:t>ねむりこけて</a:t>
            </a:r>
            <a:r>
              <a:rPr lang="ja-JP" altLang="en-US" dirty="0"/>
              <a:t>いる旅の人にも一杯やってくれよ」とか</a:t>
            </a:r>
            <a:r>
              <a:rPr lang="ja-JP" altLang="en-US" dirty="0" smtClean="0"/>
              <a:t>、</a:t>
            </a:r>
            <a:endParaRPr lang="en-US" altLang="ja-JP" dirty="0" smtClean="0"/>
          </a:p>
          <a:p>
            <a:r>
              <a:rPr lang="ja-JP" altLang="en-US" dirty="0"/>
              <a:t>　</a:t>
            </a:r>
            <a:r>
              <a:rPr lang="ja-JP" altLang="en-US" dirty="0" smtClean="0"/>
              <a:t>「</a:t>
            </a:r>
            <a:r>
              <a:rPr lang="ja-JP" altLang="en-US" dirty="0"/>
              <a:t>いすけどん</a:t>
            </a:r>
            <a:r>
              <a:rPr lang="ja-JP" altLang="en-US" dirty="0" smtClean="0"/>
              <a:t>のばあさま</a:t>
            </a:r>
            <a:r>
              <a:rPr lang="ja-JP" altLang="en-US" dirty="0"/>
              <a:t>には、よう炊いたやわらかめを入れたれ」とか</a:t>
            </a:r>
            <a:r>
              <a:rPr lang="ja-JP" altLang="en-US" dirty="0" smtClean="0"/>
              <a:t>、　</a:t>
            </a:r>
            <a:endParaRPr lang="en-US" altLang="ja-JP" dirty="0" smtClean="0"/>
          </a:p>
          <a:p>
            <a:r>
              <a:rPr lang="ja-JP" altLang="en-US" dirty="0"/>
              <a:t>　</a:t>
            </a:r>
            <a:r>
              <a:rPr lang="ja-JP" altLang="en-US" dirty="0" smtClean="0"/>
              <a:t>　こんな</a:t>
            </a:r>
            <a:r>
              <a:rPr lang="ja-JP" altLang="en-US" dirty="0"/>
              <a:t>時だから</a:t>
            </a:r>
            <a:r>
              <a:rPr lang="ja-JP" altLang="en-US" dirty="0" smtClean="0"/>
              <a:t>こその</a:t>
            </a:r>
            <a:r>
              <a:rPr lang="ja-JP" altLang="en-US" dirty="0"/>
              <a:t>、気使いがあった</a:t>
            </a:r>
            <a:r>
              <a:rPr lang="ja-JP" altLang="en-US" dirty="0" smtClean="0"/>
              <a:t>。</a:t>
            </a:r>
            <a:endParaRPr lang="en-US" altLang="ja-JP" dirty="0" smtClean="0"/>
          </a:p>
          <a:p>
            <a:r>
              <a:rPr lang="ja-JP" altLang="en-US" dirty="0"/>
              <a:t>　</a:t>
            </a:r>
            <a:r>
              <a:rPr lang="ja-JP" altLang="en-US" dirty="0" smtClean="0"/>
              <a:t>「</a:t>
            </a:r>
            <a:r>
              <a:rPr lang="ja-JP" altLang="en-US" dirty="0"/>
              <a:t>こんなつらい事なー</a:t>
            </a:r>
            <a:r>
              <a:rPr lang="ja-JP" altLang="en-US" dirty="0" smtClean="0"/>
              <a:t>」</a:t>
            </a:r>
            <a:endParaRPr lang="en-US" altLang="ja-JP" dirty="0" smtClean="0"/>
          </a:p>
          <a:p>
            <a:r>
              <a:rPr lang="ja-JP" altLang="en-US" dirty="0"/>
              <a:t>　</a:t>
            </a:r>
            <a:r>
              <a:rPr lang="ja-JP" altLang="en-US" dirty="0" smtClean="0"/>
              <a:t>「</a:t>
            </a:r>
            <a:r>
              <a:rPr lang="ja-JP" altLang="en-US" dirty="0"/>
              <a:t>なんでこんな事なー」 </a:t>
            </a:r>
            <a:endParaRPr lang="en-US" altLang="ja-JP" dirty="0" smtClean="0"/>
          </a:p>
          <a:p>
            <a:r>
              <a:rPr lang="ja-JP" altLang="en-US" dirty="0"/>
              <a:t>　</a:t>
            </a:r>
            <a:r>
              <a:rPr lang="ja-JP" altLang="en-US" dirty="0" smtClean="0"/>
              <a:t>「</a:t>
            </a:r>
            <a:r>
              <a:rPr lang="ja-JP" altLang="en-US" dirty="0"/>
              <a:t>よそでも同じかなー</a:t>
            </a:r>
            <a:r>
              <a:rPr lang="ja-JP" altLang="en-US" dirty="0" smtClean="0"/>
              <a:t>」</a:t>
            </a:r>
            <a:endParaRPr lang="en-US" altLang="ja-JP" dirty="0" smtClean="0"/>
          </a:p>
          <a:p>
            <a:r>
              <a:rPr lang="ja-JP" altLang="en-US" dirty="0"/>
              <a:t>　</a:t>
            </a:r>
            <a:r>
              <a:rPr lang="ja-JP" altLang="en-US" dirty="0" smtClean="0"/>
              <a:t>「</a:t>
            </a:r>
            <a:r>
              <a:rPr lang="ja-JP" altLang="en-US" dirty="0"/>
              <a:t>これからどうしたらいいのかなー」 </a:t>
            </a:r>
            <a:endParaRPr lang="en-US" altLang="ja-JP" dirty="0" smtClean="0"/>
          </a:p>
          <a:p>
            <a:r>
              <a:rPr lang="ja-JP" altLang="en-US" dirty="0"/>
              <a:t>　</a:t>
            </a:r>
            <a:r>
              <a:rPr lang="ja-JP" altLang="en-US" dirty="0" smtClean="0"/>
              <a:t>とか話しながら</a:t>
            </a:r>
            <a:r>
              <a:rPr lang="ja-JP" altLang="en-US" dirty="0"/>
              <a:t>、ぞうすいをすすり込む。 </a:t>
            </a:r>
            <a:endParaRPr kumimoji="1" lang="ja-JP" altLang="en-US" dirty="0"/>
          </a:p>
        </p:txBody>
      </p:sp>
      <p:sp>
        <p:nvSpPr>
          <p:cNvPr id="4" name="スライド番号プレースホルダー 3"/>
          <p:cNvSpPr>
            <a:spLocks noGrp="1"/>
          </p:cNvSpPr>
          <p:nvPr>
            <p:ph type="sldNum" sz="quarter" idx="10"/>
          </p:nvPr>
        </p:nvSpPr>
        <p:spPr/>
        <p:txBody>
          <a:bodyPr/>
          <a:lstStyle/>
          <a:p>
            <a:fld id="{C7DC21F9-D99A-4E1C-B8C3-B8E67EEF9B18}" type="slidenum">
              <a:rPr kumimoji="1" lang="ja-JP" altLang="en-US" smtClean="0"/>
              <a:t>12</a:t>
            </a:fld>
            <a:endParaRPr kumimoji="1" lang="ja-JP" altLang="en-US"/>
          </a:p>
        </p:txBody>
      </p:sp>
    </p:spTree>
    <p:extLst>
      <p:ext uri="{BB962C8B-B14F-4D97-AF65-F5344CB8AC3E}">
        <p14:creationId xmlns:p14="http://schemas.microsoft.com/office/powerpoint/2010/main" val="32631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000" dirty="0" smtClean="0"/>
              <a:t>円座</a:t>
            </a:r>
            <a:endParaRPr lang="en-US" altLang="ja-JP" sz="2000" dirty="0" smtClean="0"/>
          </a:p>
          <a:p>
            <a:r>
              <a:rPr kumimoji="1" lang="ja-JP" altLang="en-US" dirty="0"/>
              <a:t>　</a:t>
            </a:r>
            <a:r>
              <a:rPr lang="ja-JP" altLang="en-US" dirty="0"/>
              <a:t>おしょう様が皆を集めて話し始めた</a:t>
            </a:r>
            <a:r>
              <a:rPr lang="ja-JP" altLang="en-US" dirty="0" smtClean="0"/>
              <a:t>。</a:t>
            </a:r>
            <a:endParaRPr lang="en-US" altLang="ja-JP" dirty="0" smtClean="0"/>
          </a:p>
          <a:p>
            <a:r>
              <a:rPr lang="ja-JP" altLang="en-US" dirty="0" smtClean="0"/>
              <a:t> </a:t>
            </a:r>
            <a:r>
              <a:rPr lang="ja-JP" altLang="en-US" dirty="0"/>
              <a:t>「なあ皆の衆、こんなつらい事はないが、 </a:t>
            </a:r>
            <a:endParaRPr lang="en-US" altLang="ja-JP" dirty="0" smtClean="0"/>
          </a:p>
          <a:p>
            <a:r>
              <a:rPr lang="en-US" altLang="ja-JP" dirty="0"/>
              <a:t> </a:t>
            </a:r>
            <a:r>
              <a:rPr lang="en-US" altLang="ja-JP" dirty="0" smtClean="0"/>
              <a:t>   </a:t>
            </a:r>
            <a:r>
              <a:rPr lang="ja-JP" altLang="en-US" dirty="0" smtClean="0"/>
              <a:t>これ</a:t>
            </a:r>
            <a:r>
              <a:rPr lang="ja-JP" altLang="en-US" dirty="0"/>
              <a:t>をどうするか相談したい</a:t>
            </a:r>
            <a:r>
              <a:rPr lang="ja-JP" altLang="en-US" dirty="0" smtClean="0"/>
              <a:t>のじゃ</a:t>
            </a:r>
            <a:r>
              <a:rPr lang="ja-JP" altLang="en-US" dirty="0"/>
              <a:t>。</a:t>
            </a:r>
            <a:r>
              <a:rPr lang="ja-JP" altLang="en-US" dirty="0" smtClean="0"/>
              <a:t>」</a:t>
            </a:r>
            <a:endParaRPr lang="en-US" altLang="ja-JP" dirty="0" smtClean="0"/>
          </a:p>
          <a:p>
            <a:r>
              <a:rPr lang="ja-JP" altLang="en-US" dirty="0" smtClean="0"/>
              <a:t> </a:t>
            </a:r>
            <a:r>
              <a:rPr lang="ja-JP" altLang="en-US" dirty="0"/>
              <a:t>「おしょう様、わしら何ぞ悪い事でもしたんかいのう</a:t>
            </a:r>
            <a:r>
              <a:rPr lang="ja-JP" altLang="en-US" dirty="0" smtClean="0"/>
              <a:t>。</a:t>
            </a:r>
            <a:endParaRPr lang="en-US" altLang="ja-JP" dirty="0" smtClean="0"/>
          </a:p>
          <a:p>
            <a:r>
              <a:rPr lang="en-US" altLang="ja-JP" dirty="0"/>
              <a:t> </a:t>
            </a:r>
            <a:r>
              <a:rPr lang="en-US" altLang="ja-JP" dirty="0" smtClean="0"/>
              <a:t>    </a:t>
            </a:r>
            <a:r>
              <a:rPr lang="ja-JP" altLang="en-US" dirty="0" smtClean="0"/>
              <a:t>これ</a:t>
            </a:r>
            <a:r>
              <a:rPr lang="ja-JP" altLang="en-US" dirty="0"/>
              <a:t>という事が</a:t>
            </a:r>
            <a:r>
              <a:rPr lang="ja-JP" altLang="en-US" dirty="0" smtClean="0"/>
              <a:t>思いつかん</a:t>
            </a:r>
            <a:r>
              <a:rPr lang="ja-JP" altLang="en-US" dirty="0"/>
              <a:t>のじゃ。」 </a:t>
            </a:r>
            <a:endParaRPr lang="en-US" altLang="ja-JP" dirty="0" smtClean="0"/>
          </a:p>
          <a:p>
            <a:r>
              <a:rPr lang="ja-JP" altLang="en-US" dirty="0"/>
              <a:t> </a:t>
            </a:r>
            <a:r>
              <a:rPr lang="ja-JP" altLang="en-US" dirty="0" smtClean="0"/>
              <a:t>「</a:t>
            </a:r>
            <a:r>
              <a:rPr lang="ja-JP" altLang="en-US" dirty="0"/>
              <a:t>そうじゃ、そうじゃ。」 </a:t>
            </a:r>
            <a:endParaRPr lang="en-US" altLang="ja-JP" dirty="0" smtClean="0"/>
          </a:p>
          <a:p>
            <a:r>
              <a:rPr lang="en-US" altLang="ja-JP" dirty="0"/>
              <a:t> </a:t>
            </a:r>
            <a:r>
              <a:rPr lang="en-US" altLang="ja-JP" dirty="0" smtClean="0"/>
              <a:t> </a:t>
            </a:r>
            <a:r>
              <a:rPr lang="ja-JP" altLang="en-US" dirty="0" smtClean="0"/>
              <a:t>ある</a:t>
            </a:r>
            <a:r>
              <a:rPr lang="ja-JP" altLang="en-US" dirty="0"/>
              <a:t>者はうでぐみをし、又ある者はにぎり</a:t>
            </a:r>
            <a:r>
              <a:rPr lang="ja-JP" altLang="en-US" dirty="0" smtClean="0"/>
              <a:t>こぶしを</a:t>
            </a:r>
            <a:r>
              <a:rPr lang="ja-JP" altLang="en-US" dirty="0"/>
              <a:t>ぶるぶると</a:t>
            </a:r>
            <a:r>
              <a:rPr lang="ja-JP" altLang="en-US" dirty="0" smtClean="0"/>
              <a:t>ふるわせた</a:t>
            </a:r>
            <a:endParaRPr lang="en-US" altLang="ja-JP" dirty="0" smtClean="0"/>
          </a:p>
          <a:p>
            <a:r>
              <a:rPr lang="en-US" altLang="ja-JP" dirty="0"/>
              <a:t> </a:t>
            </a:r>
            <a:r>
              <a:rPr lang="en-US" altLang="ja-JP" dirty="0" smtClean="0"/>
              <a:t> </a:t>
            </a:r>
            <a:r>
              <a:rPr lang="ja-JP" altLang="en-US" dirty="0" smtClean="0"/>
              <a:t>が</a:t>
            </a:r>
            <a:r>
              <a:rPr lang="ja-JP" altLang="en-US" dirty="0"/>
              <a:t>、 名案はなかなか出んのやった。 </a:t>
            </a:r>
            <a:endParaRPr kumimoji="1" lang="ja-JP" altLang="en-US" dirty="0"/>
          </a:p>
        </p:txBody>
      </p:sp>
      <p:sp>
        <p:nvSpPr>
          <p:cNvPr id="4" name="スライド番号プレースホルダー 3"/>
          <p:cNvSpPr>
            <a:spLocks noGrp="1"/>
          </p:cNvSpPr>
          <p:nvPr>
            <p:ph type="sldNum" sz="quarter" idx="10"/>
          </p:nvPr>
        </p:nvSpPr>
        <p:spPr/>
        <p:txBody>
          <a:bodyPr/>
          <a:lstStyle/>
          <a:p>
            <a:fld id="{C7DC21F9-D99A-4E1C-B8C3-B8E67EEF9B18}" type="slidenum">
              <a:rPr kumimoji="1" lang="ja-JP" altLang="en-US" smtClean="0"/>
              <a:t>13</a:t>
            </a:fld>
            <a:endParaRPr kumimoji="1" lang="ja-JP" altLang="en-US"/>
          </a:p>
        </p:txBody>
      </p:sp>
    </p:spTree>
    <p:extLst>
      <p:ext uri="{BB962C8B-B14F-4D97-AF65-F5344CB8AC3E}">
        <p14:creationId xmlns:p14="http://schemas.microsoft.com/office/powerpoint/2010/main" val="2318694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000" dirty="0" smtClean="0"/>
              <a:t>じゅず</a:t>
            </a:r>
            <a:endParaRPr lang="en-US" altLang="ja-JP" sz="2000" dirty="0" smtClean="0"/>
          </a:p>
          <a:p>
            <a:r>
              <a:rPr kumimoji="1" lang="en-US" altLang="ja-JP" dirty="0"/>
              <a:t> </a:t>
            </a:r>
            <a:r>
              <a:rPr kumimoji="1" lang="en-US" altLang="ja-JP" dirty="0" smtClean="0"/>
              <a:t> </a:t>
            </a:r>
            <a:r>
              <a:rPr lang="ja-JP" altLang="en-US" dirty="0"/>
              <a:t>「私はのう、何としても主人の霊をとむらいたいのです。</a:t>
            </a:r>
            <a:r>
              <a:rPr lang="ja-JP" altLang="en-US" dirty="0" smtClean="0"/>
              <a:t>」</a:t>
            </a:r>
            <a:endParaRPr lang="en-US" altLang="ja-JP" dirty="0" smtClean="0"/>
          </a:p>
          <a:p>
            <a:r>
              <a:rPr lang="en-US" altLang="ja-JP" dirty="0"/>
              <a:t> </a:t>
            </a:r>
            <a:r>
              <a:rPr lang="en-US" altLang="ja-JP" dirty="0" smtClean="0"/>
              <a:t>  </a:t>
            </a:r>
            <a:r>
              <a:rPr lang="ja-JP" altLang="en-US" dirty="0" smtClean="0"/>
              <a:t>と口</a:t>
            </a:r>
            <a:r>
              <a:rPr lang="ja-JP" altLang="en-US" dirty="0"/>
              <a:t>びを</a:t>
            </a:r>
            <a:r>
              <a:rPr lang="ja-JP" altLang="en-US" dirty="0" smtClean="0"/>
              <a:t>切った</a:t>
            </a:r>
            <a:r>
              <a:rPr lang="ja-JP" altLang="en-US" dirty="0"/>
              <a:t>。 </a:t>
            </a:r>
            <a:r>
              <a:rPr lang="ja-JP" altLang="en-US" dirty="0" smtClean="0"/>
              <a:t>　</a:t>
            </a:r>
            <a:endParaRPr lang="en-US" altLang="ja-JP" dirty="0" smtClean="0"/>
          </a:p>
          <a:p>
            <a:r>
              <a:rPr lang="ja-JP" altLang="en-US" dirty="0" smtClean="0"/>
              <a:t>  「</a:t>
            </a:r>
            <a:r>
              <a:rPr lang="ja-JP" altLang="en-US" dirty="0"/>
              <a:t>つらい事よのう」 </a:t>
            </a:r>
            <a:endParaRPr lang="en-US" altLang="ja-JP" dirty="0" smtClean="0"/>
          </a:p>
          <a:p>
            <a:r>
              <a:rPr lang="en-US" altLang="ja-JP" dirty="0"/>
              <a:t> </a:t>
            </a:r>
            <a:r>
              <a:rPr lang="en-US" altLang="ja-JP" dirty="0" smtClean="0"/>
              <a:t>  </a:t>
            </a:r>
            <a:r>
              <a:rPr lang="ja-JP" altLang="en-US" dirty="0" smtClean="0"/>
              <a:t>と</a:t>
            </a:r>
            <a:r>
              <a:rPr lang="ja-JP" altLang="en-US" dirty="0"/>
              <a:t>いる人に呼びかける。 </a:t>
            </a:r>
            <a:endParaRPr lang="en-US" altLang="ja-JP" dirty="0" smtClean="0"/>
          </a:p>
          <a:p>
            <a:r>
              <a:rPr lang="en-US" altLang="ja-JP" dirty="0"/>
              <a:t> </a:t>
            </a:r>
            <a:r>
              <a:rPr lang="en-US" altLang="ja-JP" dirty="0" smtClean="0"/>
              <a:t>  </a:t>
            </a:r>
            <a:r>
              <a:rPr lang="ja-JP" altLang="en-US" dirty="0" smtClean="0"/>
              <a:t>おじゅずを</a:t>
            </a:r>
            <a:r>
              <a:rPr lang="ja-JP" altLang="en-US" dirty="0"/>
              <a:t>片手におしょう様が立ちあがると、まっすぐに海をみつめ、 </a:t>
            </a:r>
            <a:r>
              <a:rPr lang="ja-JP" altLang="en-US" dirty="0" smtClean="0"/>
              <a:t> </a:t>
            </a:r>
            <a:endParaRPr lang="en-US" altLang="ja-JP" dirty="0" smtClean="0"/>
          </a:p>
          <a:p>
            <a:r>
              <a:rPr lang="en-US" altLang="ja-JP" dirty="0"/>
              <a:t> </a:t>
            </a:r>
            <a:r>
              <a:rPr lang="en-US" altLang="ja-JP" dirty="0" smtClean="0"/>
              <a:t> </a:t>
            </a:r>
            <a:r>
              <a:rPr lang="ja-JP" altLang="en-US" dirty="0" smtClean="0"/>
              <a:t>「</a:t>
            </a:r>
            <a:r>
              <a:rPr lang="ja-JP" altLang="en-US" dirty="0"/>
              <a:t>海に流れた者も残った者も、共につらく悲しいことではあるが</a:t>
            </a:r>
            <a:r>
              <a:rPr lang="ja-JP" altLang="en-US" dirty="0" smtClean="0"/>
              <a:t>、</a:t>
            </a:r>
            <a:endParaRPr lang="en-US" altLang="ja-JP" dirty="0" smtClean="0"/>
          </a:p>
          <a:p>
            <a:r>
              <a:rPr lang="en-US" altLang="ja-JP" dirty="0"/>
              <a:t> </a:t>
            </a:r>
            <a:r>
              <a:rPr lang="en-US" altLang="ja-JP" dirty="0" smtClean="0"/>
              <a:t>  </a:t>
            </a:r>
            <a:r>
              <a:rPr lang="ja-JP" altLang="en-US" dirty="0" smtClean="0"/>
              <a:t> 残った者もぐ</a:t>
            </a:r>
            <a:r>
              <a:rPr lang="ja-JP" altLang="en-US" dirty="0"/>
              <a:t>ちを言うひまとてなく</a:t>
            </a:r>
            <a:r>
              <a:rPr lang="ja-JP" altLang="en-US" dirty="0" smtClean="0"/>
              <a:t>、これから</a:t>
            </a:r>
            <a:r>
              <a:rPr lang="ja-JP" altLang="en-US" dirty="0"/>
              <a:t>生きて行かなくては</a:t>
            </a:r>
            <a:r>
              <a:rPr lang="ja-JP" altLang="en-US" dirty="0" smtClean="0"/>
              <a:t>ならん</a:t>
            </a:r>
            <a:endParaRPr lang="en-US" altLang="ja-JP" dirty="0" smtClean="0"/>
          </a:p>
          <a:p>
            <a:r>
              <a:rPr lang="en-US" altLang="ja-JP" dirty="0"/>
              <a:t> </a:t>
            </a:r>
            <a:r>
              <a:rPr lang="en-US" altLang="ja-JP" dirty="0" smtClean="0"/>
              <a:t>   </a:t>
            </a:r>
            <a:r>
              <a:rPr lang="ja-JP" altLang="en-US" dirty="0" smtClean="0"/>
              <a:t>の</a:t>
            </a:r>
            <a:r>
              <a:rPr lang="ja-JP" altLang="en-US" dirty="0"/>
              <a:t>じゃ。 </a:t>
            </a:r>
            <a:endParaRPr lang="en-US" altLang="ja-JP" dirty="0" smtClean="0"/>
          </a:p>
          <a:p>
            <a:r>
              <a:rPr lang="en-US" altLang="ja-JP" dirty="0"/>
              <a:t> </a:t>
            </a:r>
            <a:r>
              <a:rPr lang="en-US" altLang="ja-JP" dirty="0" smtClean="0"/>
              <a:t>   </a:t>
            </a:r>
            <a:r>
              <a:rPr lang="ja-JP" altLang="en-US" dirty="0" smtClean="0"/>
              <a:t>そこ</a:t>
            </a:r>
            <a:r>
              <a:rPr lang="ja-JP" altLang="en-US" dirty="0"/>
              <a:t>で、五月十五日を命日とし</a:t>
            </a:r>
            <a:r>
              <a:rPr lang="ja-JP" altLang="en-US" dirty="0" smtClean="0"/>
              <a:t>、</a:t>
            </a:r>
            <a:endParaRPr lang="en-US" altLang="ja-JP" dirty="0" smtClean="0"/>
          </a:p>
          <a:p>
            <a:r>
              <a:rPr lang="en-US" altLang="ja-JP" dirty="0"/>
              <a:t> </a:t>
            </a:r>
            <a:r>
              <a:rPr lang="en-US" altLang="ja-JP" dirty="0" smtClean="0"/>
              <a:t>  </a:t>
            </a:r>
            <a:r>
              <a:rPr lang="ja-JP" altLang="en-US" dirty="0" smtClean="0"/>
              <a:t> </a:t>
            </a:r>
            <a:r>
              <a:rPr lang="ja-JP" altLang="en-US" dirty="0"/>
              <a:t>海に流された人の安らかにおねむり</a:t>
            </a:r>
            <a:r>
              <a:rPr lang="ja-JP" altLang="en-US" dirty="0" smtClean="0"/>
              <a:t>下さいと</a:t>
            </a:r>
            <a:r>
              <a:rPr lang="ja-JP" altLang="en-US" dirty="0"/>
              <a:t>いうことで、 </a:t>
            </a:r>
            <a:endParaRPr lang="en-US" altLang="ja-JP" dirty="0" smtClean="0"/>
          </a:p>
          <a:p>
            <a:r>
              <a:rPr lang="en-US" altLang="ja-JP" dirty="0"/>
              <a:t> </a:t>
            </a:r>
            <a:r>
              <a:rPr lang="en-US" altLang="ja-JP" dirty="0" smtClean="0"/>
              <a:t>   </a:t>
            </a:r>
            <a:r>
              <a:rPr lang="ja-JP" altLang="en-US" dirty="0" smtClean="0"/>
              <a:t>海</a:t>
            </a:r>
            <a:r>
              <a:rPr lang="ja-JP" altLang="en-US" dirty="0"/>
              <a:t>の神様、龍神さまの御加護をお願いし</a:t>
            </a:r>
            <a:r>
              <a:rPr lang="ja-JP" altLang="en-US" dirty="0" smtClean="0"/>
              <a:t>、</a:t>
            </a:r>
            <a:endParaRPr lang="en-US" altLang="ja-JP" dirty="0" smtClean="0"/>
          </a:p>
          <a:p>
            <a:r>
              <a:rPr lang="en-US" altLang="ja-JP" dirty="0"/>
              <a:t> </a:t>
            </a:r>
            <a:r>
              <a:rPr lang="en-US" altLang="ja-JP" dirty="0" smtClean="0"/>
              <a:t>   </a:t>
            </a:r>
            <a:r>
              <a:rPr lang="ja-JP" altLang="en-US" dirty="0" smtClean="0"/>
              <a:t>おまつりする事</a:t>
            </a:r>
            <a:r>
              <a:rPr lang="ja-JP" altLang="en-US" dirty="0"/>
              <a:t>をしたらどうじゃろう。」 </a:t>
            </a:r>
            <a:endParaRPr lang="en-US" altLang="ja-JP" dirty="0" smtClean="0"/>
          </a:p>
          <a:p>
            <a:r>
              <a:rPr lang="en-US" altLang="ja-JP" dirty="0"/>
              <a:t> </a:t>
            </a:r>
            <a:r>
              <a:rPr lang="en-US" altLang="ja-JP" dirty="0" smtClean="0"/>
              <a:t>   </a:t>
            </a:r>
            <a:r>
              <a:rPr lang="ja-JP" altLang="en-US" dirty="0" smtClean="0"/>
              <a:t>と</a:t>
            </a:r>
            <a:r>
              <a:rPr lang="ja-JP" altLang="en-US" dirty="0"/>
              <a:t>いう</a:t>
            </a:r>
            <a:r>
              <a:rPr lang="ja-JP" altLang="en-US" dirty="0" smtClean="0"/>
              <a:t>。</a:t>
            </a:r>
            <a:endParaRPr lang="en-US" altLang="ja-JP" dirty="0" smtClean="0"/>
          </a:p>
          <a:p>
            <a:r>
              <a:rPr lang="ja-JP" altLang="en-US" dirty="0" smtClean="0"/>
              <a:t>  「</a:t>
            </a:r>
            <a:r>
              <a:rPr lang="ja-JP" altLang="en-US" dirty="0"/>
              <a:t>それはありがたい事です。</a:t>
            </a:r>
            <a:r>
              <a:rPr lang="ja-JP" altLang="en-US" dirty="0" smtClean="0"/>
              <a:t>」</a:t>
            </a:r>
            <a:endParaRPr lang="en-US" altLang="ja-JP" dirty="0" smtClean="0"/>
          </a:p>
          <a:p>
            <a:r>
              <a:rPr lang="ja-JP" altLang="en-US" dirty="0" smtClean="0"/>
              <a:t>  「</a:t>
            </a:r>
            <a:r>
              <a:rPr lang="ja-JP" altLang="en-US" dirty="0"/>
              <a:t>きっと海の底で夫もよろこんでくれる</a:t>
            </a:r>
            <a:r>
              <a:rPr lang="ja-JP" altLang="en-US" dirty="0" smtClean="0"/>
              <a:t>ことでしょう</a:t>
            </a:r>
            <a:r>
              <a:rPr lang="ja-JP" altLang="en-US" dirty="0"/>
              <a:t>。」</a:t>
            </a:r>
            <a:endParaRPr kumimoji="1" lang="ja-JP" altLang="en-US" dirty="0"/>
          </a:p>
        </p:txBody>
      </p:sp>
      <p:sp>
        <p:nvSpPr>
          <p:cNvPr id="4" name="スライド番号プレースホルダー 3"/>
          <p:cNvSpPr>
            <a:spLocks noGrp="1"/>
          </p:cNvSpPr>
          <p:nvPr>
            <p:ph type="sldNum" sz="quarter" idx="10"/>
          </p:nvPr>
        </p:nvSpPr>
        <p:spPr/>
        <p:txBody>
          <a:bodyPr/>
          <a:lstStyle/>
          <a:p>
            <a:fld id="{C7DC21F9-D99A-4E1C-B8C3-B8E67EEF9B18}" type="slidenum">
              <a:rPr kumimoji="1" lang="ja-JP" altLang="en-US" smtClean="0"/>
              <a:t>14</a:t>
            </a:fld>
            <a:endParaRPr kumimoji="1" lang="ja-JP" altLang="en-US"/>
          </a:p>
        </p:txBody>
      </p:sp>
    </p:spTree>
    <p:extLst>
      <p:ext uri="{BB962C8B-B14F-4D97-AF65-F5344CB8AC3E}">
        <p14:creationId xmlns:p14="http://schemas.microsoft.com/office/powerpoint/2010/main" val="3028697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746125"/>
            <a:ext cx="5962650" cy="3354388"/>
          </a:xfrm>
        </p:spPr>
      </p:sp>
      <p:sp>
        <p:nvSpPr>
          <p:cNvPr id="3" name="ノート プレースホルダー 2"/>
          <p:cNvSpPr>
            <a:spLocks noGrp="1"/>
          </p:cNvSpPr>
          <p:nvPr>
            <p:ph type="body" idx="1"/>
          </p:nvPr>
        </p:nvSpPr>
        <p:spPr>
          <a:xfrm>
            <a:off x="680720" y="4265632"/>
            <a:ext cx="5445760" cy="5348952"/>
          </a:xfrm>
        </p:spPr>
        <p:txBody>
          <a:bodyPr/>
          <a:lstStyle/>
          <a:p>
            <a:r>
              <a:rPr lang="ja-JP" altLang="en-US" sz="2000" dirty="0" smtClean="0"/>
              <a:t>野菜</a:t>
            </a:r>
            <a:endParaRPr lang="en-US" altLang="ja-JP" sz="2000" dirty="0" smtClean="0"/>
          </a:p>
          <a:p>
            <a:r>
              <a:rPr kumimoji="1" lang="en-US" altLang="ja-JP" dirty="0"/>
              <a:t> </a:t>
            </a:r>
            <a:r>
              <a:rPr kumimoji="1" lang="en-US" altLang="ja-JP" dirty="0" smtClean="0"/>
              <a:t> </a:t>
            </a:r>
            <a:r>
              <a:rPr lang="ja-JP" altLang="en-US" dirty="0"/>
              <a:t>「ところで海に流されてしもうて、私の所には捧げる物は何も無い</a:t>
            </a:r>
            <a:r>
              <a:rPr lang="ja-JP" altLang="en-US" dirty="0" smtClean="0"/>
              <a:t>ので</a:t>
            </a:r>
            <a:endParaRPr lang="en-US" altLang="ja-JP" dirty="0" smtClean="0"/>
          </a:p>
          <a:p>
            <a:r>
              <a:rPr lang="ja-JP" altLang="en-US" dirty="0"/>
              <a:t>　 </a:t>
            </a:r>
            <a:r>
              <a:rPr lang="ja-JP" altLang="en-US" dirty="0" smtClean="0"/>
              <a:t> す</a:t>
            </a:r>
            <a:r>
              <a:rPr lang="ja-JP" altLang="en-US" dirty="0"/>
              <a:t>。」 と泣きくずれた。 </a:t>
            </a:r>
            <a:endParaRPr lang="en-US" altLang="ja-JP" dirty="0" smtClean="0"/>
          </a:p>
          <a:p>
            <a:r>
              <a:rPr lang="en-US" altLang="ja-JP" dirty="0"/>
              <a:t> </a:t>
            </a:r>
            <a:r>
              <a:rPr lang="en-US" altLang="ja-JP" dirty="0" smtClean="0"/>
              <a:t> </a:t>
            </a:r>
            <a:r>
              <a:rPr lang="ja-JP" altLang="en-US" dirty="0" smtClean="0"/>
              <a:t>「</a:t>
            </a:r>
            <a:r>
              <a:rPr lang="ja-JP" altLang="en-US" dirty="0"/>
              <a:t>畑にある物はなんでも良い集めて下され。」 とおしょう様がいう</a:t>
            </a:r>
            <a:r>
              <a:rPr lang="ja-JP" altLang="en-US" dirty="0" smtClean="0"/>
              <a:t>。</a:t>
            </a:r>
            <a:endParaRPr lang="en-US" altLang="ja-JP" dirty="0" smtClean="0"/>
          </a:p>
          <a:p>
            <a:r>
              <a:rPr lang="en-US" altLang="ja-JP" dirty="0" smtClean="0"/>
              <a:t>    </a:t>
            </a:r>
            <a:r>
              <a:rPr lang="ja-JP" altLang="en-US" dirty="0" smtClean="0"/>
              <a:t> </a:t>
            </a:r>
            <a:r>
              <a:rPr lang="ja-JP" altLang="en-US" dirty="0"/>
              <a:t>すると留さんが</a:t>
            </a:r>
            <a:r>
              <a:rPr lang="ja-JP" altLang="en-US" dirty="0" smtClean="0"/>
              <a:t>、</a:t>
            </a:r>
            <a:endParaRPr lang="en-US" altLang="ja-JP" dirty="0" smtClean="0"/>
          </a:p>
          <a:p>
            <a:r>
              <a:rPr lang="en-US" altLang="ja-JP" dirty="0"/>
              <a:t> </a:t>
            </a:r>
            <a:r>
              <a:rPr lang="en-US" altLang="ja-JP" dirty="0" smtClean="0"/>
              <a:t> </a:t>
            </a:r>
            <a:r>
              <a:rPr lang="ja-JP" altLang="en-US" dirty="0" smtClean="0"/>
              <a:t>「今朝</a:t>
            </a:r>
            <a:r>
              <a:rPr lang="ja-JP" altLang="en-US" dirty="0"/>
              <a:t>、初めて取れたきゅうりや、ちょっと</a:t>
            </a:r>
            <a:r>
              <a:rPr lang="ja-JP" altLang="en-US" dirty="0" smtClean="0"/>
              <a:t>曲がっとるが</a:t>
            </a:r>
            <a:r>
              <a:rPr lang="ja-JP" altLang="en-US" dirty="0"/>
              <a:t>役に</a:t>
            </a:r>
            <a:r>
              <a:rPr lang="ja-JP" altLang="en-US" dirty="0" smtClean="0"/>
              <a:t>立たん</a:t>
            </a:r>
            <a:endParaRPr lang="en-US" altLang="ja-JP" dirty="0" smtClean="0"/>
          </a:p>
          <a:p>
            <a:r>
              <a:rPr lang="en-US" altLang="ja-JP" dirty="0"/>
              <a:t> </a:t>
            </a:r>
            <a:r>
              <a:rPr lang="en-US" altLang="ja-JP" dirty="0" smtClean="0"/>
              <a:t>    </a:t>
            </a:r>
            <a:r>
              <a:rPr lang="ja-JP" altLang="en-US" dirty="0" smtClean="0"/>
              <a:t>か</a:t>
            </a:r>
            <a:r>
              <a:rPr lang="ja-JP" altLang="en-US" dirty="0"/>
              <a:t>。</a:t>
            </a:r>
            <a:r>
              <a:rPr lang="ja-JP" altLang="en-US" dirty="0" smtClean="0"/>
              <a:t>」と</a:t>
            </a:r>
            <a:r>
              <a:rPr lang="ja-JP" altLang="en-US" dirty="0"/>
              <a:t>言いながら、かごにいっぱい入れてきた</a:t>
            </a:r>
            <a:r>
              <a:rPr lang="ja-JP" altLang="en-US" dirty="0" smtClean="0"/>
              <a:t>。</a:t>
            </a:r>
            <a:endParaRPr lang="en-US" altLang="ja-JP" dirty="0" smtClean="0"/>
          </a:p>
          <a:p>
            <a:r>
              <a:rPr lang="en-US" altLang="ja-JP" dirty="0"/>
              <a:t> </a:t>
            </a:r>
            <a:r>
              <a:rPr lang="ja-JP" altLang="en-US" dirty="0" smtClean="0"/>
              <a:t> </a:t>
            </a:r>
            <a:r>
              <a:rPr lang="ja-JP" altLang="en-US" dirty="0"/>
              <a:t>「裏の畑で小松菜が出てきましたんで。」 </a:t>
            </a:r>
            <a:endParaRPr lang="en-US" altLang="ja-JP" dirty="0" smtClean="0"/>
          </a:p>
          <a:p>
            <a:r>
              <a:rPr lang="en-US" altLang="ja-JP" dirty="0"/>
              <a:t> </a:t>
            </a:r>
            <a:r>
              <a:rPr lang="en-US" altLang="ja-JP" dirty="0" smtClean="0"/>
              <a:t>  </a:t>
            </a:r>
            <a:r>
              <a:rPr lang="ja-JP" altLang="en-US" dirty="0" smtClean="0"/>
              <a:t>と</a:t>
            </a:r>
            <a:r>
              <a:rPr lang="ja-JP" altLang="en-US" dirty="0"/>
              <a:t>久やんのほこらしげな顔</a:t>
            </a:r>
            <a:r>
              <a:rPr lang="ja-JP" altLang="en-US" dirty="0" smtClean="0"/>
              <a:t>があった</a:t>
            </a:r>
            <a:r>
              <a:rPr lang="ja-JP" altLang="en-US" dirty="0"/>
              <a:t>。 </a:t>
            </a:r>
            <a:endParaRPr lang="en-US" altLang="ja-JP" dirty="0" smtClean="0"/>
          </a:p>
          <a:p>
            <a:r>
              <a:rPr lang="en-US" altLang="ja-JP" dirty="0"/>
              <a:t> </a:t>
            </a:r>
            <a:r>
              <a:rPr lang="en-US" altLang="ja-JP" dirty="0" smtClean="0"/>
              <a:t> </a:t>
            </a:r>
            <a:r>
              <a:rPr lang="ja-JP" altLang="en-US" dirty="0" smtClean="0"/>
              <a:t>「</a:t>
            </a:r>
            <a:r>
              <a:rPr lang="ja-JP" altLang="en-US" dirty="0"/>
              <a:t>今朝の浜は静かで</a:t>
            </a:r>
            <a:r>
              <a:rPr lang="ja-JP" altLang="en-US" dirty="0">
                <a:solidFill>
                  <a:srgbClr val="FF0000"/>
                </a:solidFill>
              </a:rPr>
              <a:t>ミルナ</a:t>
            </a:r>
            <a:r>
              <a:rPr lang="ja-JP" altLang="en-US" dirty="0"/>
              <a:t>が浜に打ちあげられてきましてな。」 </a:t>
            </a:r>
            <a:endParaRPr lang="en-US" altLang="ja-JP" dirty="0" smtClean="0"/>
          </a:p>
          <a:p>
            <a:r>
              <a:rPr lang="en-US" altLang="ja-JP" dirty="0"/>
              <a:t> </a:t>
            </a:r>
            <a:r>
              <a:rPr lang="en-US" altLang="ja-JP" dirty="0" smtClean="0"/>
              <a:t>  </a:t>
            </a:r>
            <a:r>
              <a:rPr lang="ja-JP" altLang="en-US" dirty="0" smtClean="0"/>
              <a:t>と</a:t>
            </a:r>
            <a:r>
              <a:rPr lang="ja-JP" altLang="en-US" dirty="0"/>
              <a:t>倉じいちゃんがかごに入れてかついできた。 </a:t>
            </a:r>
            <a:endParaRPr lang="en-US" altLang="ja-JP" dirty="0" smtClean="0"/>
          </a:p>
          <a:p>
            <a:r>
              <a:rPr lang="en-US" altLang="ja-JP" dirty="0"/>
              <a:t> </a:t>
            </a:r>
            <a:r>
              <a:rPr lang="en-US" altLang="ja-JP" dirty="0" smtClean="0"/>
              <a:t>  </a:t>
            </a:r>
            <a:r>
              <a:rPr lang="ja-JP" altLang="en-US" dirty="0" smtClean="0"/>
              <a:t>緑</a:t>
            </a:r>
            <a:r>
              <a:rPr lang="ja-JP" altLang="en-US" dirty="0"/>
              <a:t>の中にうすいピンクがまぶしかった。 </a:t>
            </a:r>
            <a:endParaRPr lang="en-US" altLang="ja-JP" dirty="0" smtClean="0"/>
          </a:p>
          <a:p>
            <a:r>
              <a:rPr lang="en-US" altLang="ja-JP" dirty="0"/>
              <a:t> </a:t>
            </a:r>
            <a:r>
              <a:rPr lang="en-US" altLang="ja-JP" dirty="0" smtClean="0"/>
              <a:t>  </a:t>
            </a:r>
            <a:r>
              <a:rPr lang="ja-JP" altLang="en-US" dirty="0" smtClean="0"/>
              <a:t>おしょう</a:t>
            </a:r>
            <a:r>
              <a:rPr lang="ja-JP" altLang="en-US" dirty="0"/>
              <a:t>様が </a:t>
            </a:r>
            <a:endParaRPr lang="en-US" altLang="ja-JP" dirty="0" smtClean="0"/>
          </a:p>
          <a:p>
            <a:r>
              <a:rPr lang="en-US" altLang="ja-JP" dirty="0"/>
              <a:t> </a:t>
            </a:r>
            <a:r>
              <a:rPr lang="ja-JP" altLang="en-US" dirty="0" smtClean="0"/>
              <a:t>「</a:t>
            </a:r>
            <a:r>
              <a:rPr lang="ja-JP" altLang="en-US" dirty="0"/>
              <a:t>そうじゃ、これをすべて舟にのせ、伊勢の海へ流そう。 </a:t>
            </a:r>
            <a:endParaRPr lang="en-US" altLang="ja-JP" dirty="0" smtClean="0"/>
          </a:p>
          <a:p>
            <a:r>
              <a:rPr lang="en-US" altLang="ja-JP" dirty="0"/>
              <a:t> </a:t>
            </a:r>
            <a:r>
              <a:rPr lang="en-US" altLang="ja-JP" dirty="0" smtClean="0"/>
              <a:t>  </a:t>
            </a:r>
            <a:r>
              <a:rPr lang="ja-JP" altLang="en-US" dirty="0" smtClean="0"/>
              <a:t>そして</a:t>
            </a:r>
            <a:r>
              <a:rPr lang="ja-JP" altLang="en-US" dirty="0"/>
              <a:t>すべての生きとし生きた命の、すべての霊をとむらおう。 </a:t>
            </a:r>
            <a:endParaRPr lang="en-US" altLang="ja-JP" dirty="0" smtClean="0"/>
          </a:p>
          <a:p>
            <a:r>
              <a:rPr lang="en-US" altLang="ja-JP" dirty="0"/>
              <a:t> </a:t>
            </a:r>
            <a:r>
              <a:rPr lang="en-US" altLang="ja-JP" dirty="0" smtClean="0"/>
              <a:t>  </a:t>
            </a:r>
            <a:r>
              <a:rPr lang="ja-JP" altLang="en-US" dirty="0" smtClean="0"/>
              <a:t>この</a:t>
            </a:r>
            <a:r>
              <a:rPr lang="ja-JP" altLang="en-US" dirty="0"/>
              <a:t>日のこの悲しみを忘れぬようにな</a:t>
            </a:r>
            <a:r>
              <a:rPr lang="ja-JP" altLang="en-US" dirty="0" smtClean="0"/>
              <a:t>。わしら</a:t>
            </a:r>
            <a:r>
              <a:rPr lang="ja-JP" altLang="en-US" dirty="0"/>
              <a:t>の教訓にしよう。</a:t>
            </a:r>
            <a:r>
              <a:rPr lang="ja-JP" altLang="en-US" dirty="0" smtClean="0"/>
              <a:t>」</a:t>
            </a:r>
            <a:endParaRPr lang="en-US" altLang="ja-JP" dirty="0" smtClean="0"/>
          </a:p>
          <a:p>
            <a:r>
              <a:rPr lang="ja-JP" altLang="en-US" dirty="0" smtClean="0"/>
              <a:t>   きゅ</a:t>
            </a:r>
            <a:r>
              <a:rPr lang="ja-JP" altLang="en-US" dirty="0"/>
              <a:t>うりはというと、誰かがさけぶ。 </a:t>
            </a:r>
            <a:endParaRPr lang="en-US" altLang="ja-JP" dirty="0" smtClean="0"/>
          </a:p>
          <a:p>
            <a:r>
              <a:rPr lang="en-US" altLang="ja-JP" dirty="0"/>
              <a:t> </a:t>
            </a:r>
            <a:r>
              <a:rPr lang="en-US" altLang="ja-JP" dirty="0" smtClean="0"/>
              <a:t> </a:t>
            </a:r>
            <a:r>
              <a:rPr lang="ja-JP" altLang="en-US" dirty="0" smtClean="0"/>
              <a:t>「</a:t>
            </a:r>
            <a:r>
              <a:rPr lang="ja-JP" altLang="en-US" dirty="0"/>
              <a:t>津波は急に来るぞというのはどうやろう。 ミルナは、津波が来たら海</a:t>
            </a:r>
            <a:r>
              <a:rPr lang="ja-JP" altLang="en-US" dirty="0" smtClean="0"/>
              <a:t>を  </a:t>
            </a:r>
            <a:endParaRPr lang="en-US" altLang="ja-JP" dirty="0" smtClean="0"/>
          </a:p>
          <a:p>
            <a:r>
              <a:rPr lang="en-US" altLang="ja-JP" dirty="0"/>
              <a:t> </a:t>
            </a:r>
            <a:r>
              <a:rPr lang="en-US" altLang="ja-JP" dirty="0" smtClean="0"/>
              <a:t>   </a:t>
            </a:r>
            <a:r>
              <a:rPr lang="ja-JP" altLang="en-US" dirty="0" smtClean="0"/>
              <a:t>見る</a:t>
            </a:r>
            <a:r>
              <a:rPr lang="ja-JP" altLang="en-US" dirty="0"/>
              <a:t>なや。 こわいから足が動かんようになるもの。」 という。 </a:t>
            </a:r>
            <a:endParaRPr lang="en-US" altLang="ja-JP" dirty="0" smtClean="0"/>
          </a:p>
          <a:p>
            <a:r>
              <a:rPr lang="en-US" altLang="ja-JP" dirty="0"/>
              <a:t> </a:t>
            </a:r>
            <a:r>
              <a:rPr lang="ja-JP" altLang="en-US" dirty="0"/>
              <a:t> </a:t>
            </a:r>
            <a:r>
              <a:rPr lang="ja-JP" altLang="en-US" dirty="0" smtClean="0"/>
              <a:t>「</a:t>
            </a:r>
            <a:r>
              <a:rPr lang="ja-JP" altLang="en-US" dirty="0"/>
              <a:t>松菜は、津波が来るか来るかと待ってはいけない。」 としよう。 </a:t>
            </a:r>
            <a:endParaRPr lang="en-US" altLang="ja-JP" dirty="0" smtClean="0"/>
          </a:p>
          <a:p>
            <a:r>
              <a:rPr lang="en-US" altLang="ja-JP" dirty="0"/>
              <a:t> </a:t>
            </a:r>
            <a:r>
              <a:rPr lang="en-US" altLang="ja-JP" dirty="0" smtClean="0"/>
              <a:t>  </a:t>
            </a:r>
            <a:r>
              <a:rPr lang="ja-JP" altLang="en-US" dirty="0" smtClean="0"/>
              <a:t>と</a:t>
            </a:r>
            <a:r>
              <a:rPr lang="ja-JP" altLang="en-US" dirty="0"/>
              <a:t>落ちつく。 </a:t>
            </a:r>
            <a:endParaRPr lang="en-US" altLang="ja-JP" dirty="0" smtClean="0"/>
          </a:p>
          <a:p>
            <a:r>
              <a:rPr lang="en-US" altLang="ja-JP" dirty="0"/>
              <a:t> </a:t>
            </a:r>
            <a:r>
              <a:rPr lang="en-US" altLang="ja-JP" dirty="0" smtClean="0"/>
              <a:t>  </a:t>
            </a:r>
            <a:r>
              <a:rPr lang="ja-JP" altLang="en-US" dirty="0" smtClean="0"/>
              <a:t>これから</a:t>
            </a:r>
            <a:r>
              <a:rPr lang="ja-JP" altLang="en-US" dirty="0"/>
              <a:t>、きゅうりを口にするたんびに、急に来るぞとか、 </a:t>
            </a:r>
            <a:r>
              <a:rPr lang="ja-JP" altLang="en-US" dirty="0" smtClean="0"/>
              <a:t>  </a:t>
            </a:r>
            <a:endParaRPr lang="en-US" altLang="ja-JP" dirty="0" smtClean="0"/>
          </a:p>
          <a:p>
            <a:r>
              <a:rPr lang="en-US" altLang="ja-JP" dirty="0"/>
              <a:t> </a:t>
            </a:r>
            <a:r>
              <a:rPr lang="en-US" altLang="ja-JP" dirty="0" smtClean="0"/>
              <a:t>  </a:t>
            </a:r>
            <a:r>
              <a:rPr lang="ja-JP" altLang="en-US" dirty="0" smtClean="0"/>
              <a:t>ミルナ</a:t>
            </a:r>
            <a:r>
              <a:rPr lang="ja-JP" altLang="en-US" dirty="0"/>
              <a:t>は海を見るなか、小松菜は待ったらあかんか。 </a:t>
            </a:r>
            <a:endParaRPr lang="en-US" altLang="ja-JP" dirty="0" smtClean="0"/>
          </a:p>
          <a:p>
            <a:r>
              <a:rPr lang="en-US" altLang="ja-JP" dirty="0"/>
              <a:t> </a:t>
            </a:r>
            <a:r>
              <a:rPr lang="en-US" altLang="ja-JP" dirty="0" smtClean="0"/>
              <a:t>  </a:t>
            </a:r>
            <a:r>
              <a:rPr lang="ja-JP" altLang="en-US" dirty="0" smtClean="0"/>
              <a:t>いつも</a:t>
            </a:r>
            <a:r>
              <a:rPr lang="ja-JP" altLang="en-US" dirty="0"/>
              <a:t>の暮らしの中で、食べるたんびに話をしていったらいいのやと</a:t>
            </a:r>
            <a:r>
              <a:rPr lang="ja-JP" altLang="en-US" dirty="0" smtClean="0"/>
              <a:t>、</a:t>
            </a:r>
            <a:endParaRPr lang="en-US" altLang="ja-JP" dirty="0" smtClean="0"/>
          </a:p>
          <a:p>
            <a:r>
              <a:rPr lang="en-US" altLang="ja-JP" dirty="0"/>
              <a:t> </a:t>
            </a:r>
            <a:r>
              <a:rPr lang="en-US" altLang="ja-JP" dirty="0" smtClean="0"/>
              <a:t>  </a:t>
            </a:r>
            <a:r>
              <a:rPr lang="ja-JP" altLang="en-US" dirty="0" smtClean="0"/>
              <a:t>皆で</a:t>
            </a:r>
            <a:r>
              <a:rPr lang="ja-JP" altLang="en-US" dirty="0"/>
              <a:t>納得した。 </a:t>
            </a:r>
            <a:endParaRPr kumimoji="1" lang="ja-JP" altLang="en-US" dirty="0"/>
          </a:p>
        </p:txBody>
      </p:sp>
      <p:sp>
        <p:nvSpPr>
          <p:cNvPr id="4" name="スライド番号プレースホルダー 3"/>
          <p:cNvSpPr>
            <a:spLocks noGrp="1"/>
          </p:cNvSpPr>
          <p:nvPr>
            <p:ph type="sldNum" sz="quarter" idx="10"/>
          </p:nvPr>
        </p:nvSpPr>
        <p:spPr/>
        <p:txBody>
          <a:bodyPr/>
          <a:lstStyle/>
          <a:p>
            <a:fld id="{C7DC21F9-D99A-4E1C-B8C3-B8E67EEF9B18}" type="slidenum">
              <a:rPr kumimoji="1" lang="ja-JP" altLang="en-US" smtClean="0"/>
              <a:t>15</a:t>
            </a:fld>
            <a:endParaRPr kumimoji="1" lang="ja-JP" altLang="en-US"/>
          </a:p>
        </p:txBody>
      </p:sp>
    </p:spTree>
    <p:extLst>
      <p:ext uri="{BB962C8B-B14F-4D97-AF65-F5344CB8AC3E}">
        <p14:creationId xmlns:p14="http://schemas.microsoft.com/office/powerpoint/2010/main" val="1059461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000" dirty="0" smtClean="0"/>
              <a:t>舟</a:t>
            </a:r>
            <a:endParaRPr lang="en-US" altLang="ja-JP" sz="2000" dirty="0" smtClean="0"/>
          </a:p>
          <a:p>
            <a:r>
              <a:rPr lang="ja-JP" altLang="en-US" dirty="0" smtClean="0"/>
              <a:t>　舟</a:t>
            </a:r>
            <a:r>
              <a:rPr lang="ja-JP" altLang="en-US" dirty="0"/>
              <a:t>にのせると、海辺に出て舟にのせ流すこととする。 </a:t>
            </a:r>
            <a:endParaRPr lang="en-US" altLang="ja-JP" dirty="0" smtClean="0"/>
          </a:p>
          <a:p>
            <a:r>
              <a:rPr lang="en-US" altLang="ja-JP" dirty="0"/>
              <a:t> </a:t>
            </a:r>
            <a:r>
              <a:rPr lang="en-US" altLang="ja-JP" dirty="0" smtClean="0"/>
              <a:t>   </a:t>
            </a:r>
            <a:r>
              <a:rPr lang="ja-JP" altLang="en-US" dirty="0" smtClean="0"/>
              <a:t>終わる</a:t>
            </a:r>
            <a:r>
              <a:rPr lang="ja-JP" altLang="en-US" dirty="0"/>
              <a:t>とだれ言う</a:t>
            </a:r>
            <a:r>
              <a:rPr lang="ja-JP" altLang="en-US" dirty="0" smtClean="0"/>
              <a:t>となく</a:t>
            </a:r>
            <a:r>
              <a:rPr lang="ja-JP" altLang="en-US" dirty="0"/>
              <a:t>、寺に集まった。 </a:t>
            </a:r>
            <a:endParaRPr kumimoji="1" lang="ja-JP" altLang="en-US" dirty="0"/>
          </a:p>
        </p:txBody>
      </p:sp>
      <p:sp>
        <p:nvSpPr>
          <p:cNvPr id="4" name="スライド番号プレースホルダー 3"/>
          <p:cNvSpPr>
            <a:spLocks noGrp="1"/>
          </p:cNvSpPr>
          <p:nvPr>
            <p:ph type="sldNum" sz="quarter" idx="10"/>
          </p:nvPr>
        </p:nvSpPr>
        <p:spPr/>
        <p:txBody>
          <a:bodyPr/>
          <a:lstStyle/>
          <a:p>
            <a:fld id="{C7DC21F9-D99A-4E1C-B8C3-B8E67EEF9B18}" type="slidenum">
              <a:rPr kumimoji="1" lang="ja-JP" altLang="en-US" smtClean="0"/>
              <a:t>16</a:t>
            </a:fld>
            <a:endParaRPr kumimoji="1" lang="ja-JP" altLang="en-US"/>
          </a:p>
        </p:txBody>
      </p:sp>
    </p:spTree>
    <p:extLst>
      <p:ext uri="{BB962C8B-B14F-4D97-AF65-F5344CB8AC3E}">
        <p14:creationId xmlns:p14="http://schemas.microsoft.com/office/powerpoint/2010/main" val="2259133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000" dirty="0" smtClean="0"/>
              <a:t>ぞうすい</a:t>
            </a:r>
            <a:endParaRPr lang="en-US" altLang="ja-JP" sz="2000" dirty="0" smtClean="0"/>
          </a:p>
          <a:p>
            <a:r>
              <a:rPr kumimoji="1" lang="ja-JP" altLang="en-US" dirty="0"/>
              <a:t>　</a:t>
            </a:r>
            <a:r>
              <a:rPr lang="ja-JP" altLang="en-US" dirty="0"/>
              <a:t>この大災害、皆で助けあい、ここまで来ました</a:t>
            </a:r>
            <a:r>
              <a:rPr lang="ja-JP" altLang="en-US" dirty="0" smtClean="0"/>
              <a:t>。</a:t>
            </a:r>
            <a:endParaRPr lang="en-US" altLang="ja-JP" dirty="0" smtClean="0"/>
          </a:p>
          <a:p>
            <a:r>
              <a:rPr lang="ja-JP" altLang="en-US" dirty="0"/>
              <a:t>　</a:t>
            </a:r>
            <a:r>
              <a:rPr lang="ja-JP" altLang="en-US" dirty="0" smtClean="0"/>
              <a:t>皆</a:t>
            </a:r>
            <a:r>
              <a:rPr lang="ja-JP" altLang="en-US" dirty="0"/>
              <a:t>のぬくもりある優しい心に痛み入りました。 </a:t>
            </a:r>
            <a:endParaRPr lang="en-US" altLang="ja-JP" dirty="0" smtClean="0"/>
          </a:p>
          <a:p>
            <a:r>
              <a:rPr lang="ja-JP" altLang="en-US" dirty="0"/>
              <a:t>　</a:t>
            </a:r>
            <a:r>
              <a:rPr lang="ja-JP" altLang="en-US" dirty="0" smtClean="0"/>
              <a:t>これから</a:t>
            </a:r>
            <a:r>
              <a:rPr lang="ja-JP" altLang="en-US" dirty="0"/>
              <a:t>も、この日のこの事を後々の世まで正しく伝えるために、 </a:t>
            </a:r>
            <a:endParaRPr lang="en-US" altLang="ja-JP" dirty="0" smtClean="0"/>
          </a:p>
          <a:p>
            <a:r>
              <a:rPr lang="en-US" altLang="ja-JP" dirty="0"/>
              <a:t> </a:t>
            </a:r>
            <a:r>
              <a:rPr lang="en-US" altLang="ja-JP" dirty="0" smtClean="0"/>
              <a:t>   </a:t>
            </a:r>
            <a:r>
              <a:rPr lang="ja-JP" altLang="en-US" dirty="0" smtClean="0"/>
              <a:t>郷中施（ごじゅうせ）という</a:t>
            </a:r>
            <a:r>
              <a:rPr lang="ja-JP" altLang="en-US" dirty="0"/>
              <a:t>名のもとに集まり、一つのなべのごちそう</a:t>
            </a:r>
            <a:r>
              <a:rPr lang="ja-JP" altLang="en-US" dirty="0" smtClean="0"/>
              <a:t>を</a:t>
            </a:r>
            <a:endParaRPr lang="en-US" altLang="ja-JP" dirty="0" smtClean="0"/>
          </a:p>
          <a:p>
            <a:r>
              <a:rPr lang="ja-JP" altLang="en-US" dirty="0" smtClean="0"/>
              <a:t>　分けながら苦労話</a:t>
            </a:r>
            <a:r>
              <a:rPr lang="ja-JP" altLang="en-US" dirty="0"/>
              <a:t>に</a:t>
            </a:r>
            <a:r>
              <a:rPr lang="ja-JP" altLang="en-US" dirty="0" smtClean="0"/>
              <a:t>花を</a:t>
            </a:r>
            <a:r>
              <a:rPr lang="ja-JP" altLang="en-US" dirty="0"/>
              <a:t>咲かせたり、次の畑の投どりや村の話をする場</a:t>
            </a:r>
            <a:r>
              <a:rPr lang="ja-JP" altLang="en-US" dirty="0" smtClean="0"/>
              <a:t>に　</a:t>
            </a:r>
            <a:endParaRPr lang="en-US" altLang="ja-JP" dirty="0" smtClean="0"/>
          </a:p>
          <a:p>
            <a:r>
              <a:rPr lang="ja-JP" altLang="en-US" dirty="0"/>
              <a:t>　</a:t>
            </a:r>
            <a:r>
              <a:rPr lang="ja-JP" altLang="en-US" dirty="0" smtClean="0"/>
              <a:t>しましょうや、ということ</a:t>
            </a:r>
            <a:r>
              <a:rPr lang="ja-JP" altLang="en-US" dirty="0"/>
              <a:t>で、二百二十年もの間、村の中でこの行事を</a:t>
            </a:r>
            <a:r>
              <a:rPr lang="ja-JP" altLang="en-US" dirty="0" smtClean="0"/>
              <a:t>続　</a:t>
            </a:r>
            <a:endParaRPr lang="en-US" altLang="ja-JP" dirty="0" smtClean="0"/>
          </a:p>
          <a:p>
            <a:r>
              <a:rPr lang="ja-JP" altLang="en-US" dirty="0"/>
              <a:t>　</a:t>
            </a:r>
            <a:r>
              <a:rPr lang="ja-JP" altLang="en-US" dirty="0" err="1" smtClean="0"/>
              <a:t>けて</a:t>
            </a:r>
            <a:r>
              <a:rPr lang="ja-JP" altLang="en-US" dirty="0"/>
              <a:t>いる</a:t>
            </a:r>
            <a:r>
              <a:rPr lang="ja-JP" altLang="en-US" dirty="0" smtClean="0"/>
              <a:t>という</a:t>
            </a:r>
            <a:r>
              <a:rPr lang="ja-JP" altLang="en-US" dirty="0"/>
              <a:t>。 </a:t>
            </a:r>
            <a:endParaRPr lang="en-US" altLang="ja-JP" dirty="0" smtClean="0"/>
          </a:p>
          <a:p>
            <a:r>
              <a:rPr lang="ja-JP" altLang="en-US" dirty="0"/>
              <a:t>　</a:t>
            </a:r>
            <a:r>
              <a:rPr lang="ja-JP" altLang="en-US" dirty="0" smtClean="0"/>
              <a:t>この</a:t>
            </a:r>
            <a:r>
              <a:rPr lang="ja-JP" altLang="en-US" dirty="0"/>
              <a:t>行事を何かの形で発信したいものと空想に空想を重ねしたためました。 </a:t>
            </a:r>
            <a:endParaRPr kumimoji="1" lang="ja-JP" altLang="en-US" dirty="0"/>
          </a:p>
        </p:txBody>
      </p:sp>
      <p:sp>
        <p:nvSpPr>
          <p:cNvPr id="4" name="スライド番号プレースホルダー 3"/>
          <p:cNvSpPr>
            <a:spLocks noGrp="1"/>
          </p:cNvSpPr>
          <p:nvPr>
            <p:ph type="sldNum" sz="quarter" idx="10"/>
          </p:nvPr>
        </p:nvSpPr>
        <p:spPr/>
        <p:txBody>
          <a:bodyPr/>
          <a:lstStyle/>
          <a:p>
            <a:fld id="{C7DC21F9-D99A-4E1C-B8C3-B8E67EEF9B18}" type="slidenum">
              <a:rPr kumimoji="1" lang="ja-JP" altLang="en-US" smtClean="0"/>
              <a:t>17</a:t>
            </a:fld>
            <a:endParaRPr kumimoji="1" lang="ja-JP" altLang="en-US"/>
          </a:p>
        </p:txBody>
      </p:sp>
    </p:spTree>
    <p:extLst>
      <p:ext uri="{BB962C8B-B14F-4D97-AF65-F5344CB8AC3E}">
        <p14:creationId xmlns:p14="http://schemas.microsoft.com/office/powerpoint/2010/main" val="3244275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000" dirty="0"/>
              <a:t>伊勢</a:t>
            </a:r>
            <a:r>
              <a:rPr lang="ja-JP" altLang="en-US" sz="2000" dirty="0" smtClean="0"/>
              <a:t>型紙</a:t>
            </a:r>
            <a:endParaRPr lang="en-US" altLang="ja-JP" sz="2000" dirty="0" smtClean="0"/>
          </a:p>
          <a:p>
            <a:r>
              <a:rPr kumimoji="1" lang="ja-JP" altLang="en-US" dirty="0"/>
              <a:t>　</a:t>
            </a:r>
            <a:r>
              <a:rPr lang="ja-JP" altLang="en-US" dirty="0"/>
              <a:t>私達の住む鈴鹿市白子町に、伊勢型紙資料館があり</a:t>
            </a:r>
            <a:r>
              <a:rPr lang="ja-JP" altLang="en-US" dirty="0" smtClean="0"/>
              <a:t>、</a:t>
            </a:r>
            <a:endParaRPr lang="en-US" altLang="ja-JP" dirty="0" smtClean="0"/>
          </a:p>
          <a:p>
            <a:r>
              <a:rPr lang="ja-JP" altLang="en-US" dirty="0"/>
              <a:t>　</a:t>
            </a:r>
            <a:r>
              <a:rPr lang="ja-JP" altLang="en-US" dirty="0" smtClean="0"/>
              <a:t>その</a:t>
            </a:r>
            <a:r>
              <a:rPr lang="ja-JP" altLang="en-US" dirty="0"/>
              <a:t>中に地震小屋</a:t>
            </a:r>
            <a:r>
              <a:rPr lang="ja-JP" altLang="en-US" dirty="0" smtClean="0"/>
              <a:t>がありました</a:t>
            </a:r>
            <a:r>
              <a:rPr lang="ja-JP" altLang="en-US" dirty="0"/>
              <a:t>。 </a:t>
            </a:r>
            <a:endParaRPr lang="en-US" altLang="ja-JP" dirty="0" smtClean="0"/>
          </a:p>
          <a:p>
            <a:r>
              <a:rPr lang="ja-JP" altLang="en-US" dirty="0"/>
              <a:t>　</a:t>
            </a:r>
            <a:r>
              <a:rPr lang="ja-JP" altLang="en-US" dirty="0" smtClean="0"/>
              <a:t>壁</a:t>
            </a:r>
            <a:r>
              <a:rPr lang="ja-JP" altLang="en-US" dirty="0"/>
              <a:t>は和紙が張ってあり、天井も和紙で出来ていました。 </a:t>
            </a:r>
            <a:endParaRPr lang="en-US" altLang="ja-JP" dirty="0" smtClean="0"/>
          </a:p>
          <a:p>
            <a:r>
              <a:rPr lang="ja-JP" altLang="en-US" dirty="0"/>
              <a:t>　</a:t>
            </a:r>
            <a:r>
              <a:rPr lang="ja-JP" altLang="en-US" dirty="0" smtClean="0"/>
              <a:t>屋根</a:t>
            </a:r>
            <a:r>
              <a:rPr lang="ja-JP" altLang="en-US" dirty="0"/>
              <a:t>は、桧皮でおおい、竹組がしてありました。 </a:t>
            </a:r>
            <a:endParaRPr lang="en-US" altLang="ja-JP" dirty="0" smtClean="0"/>
          </a:p>
          <a:p>
            <a:r>
              <a:rPr lang="ja-JP" altLang="en-US" dirty="0"/>
              <a:t>　</a:t>
            </a:r>
            <a:r>
              <a:rPr lang="ja-JP" altLang="en-US" dirty="0" smtClean="0"/>
              <a:t>土台</a:t>
            </a:r>
            <a:r>
              <a:rPr lang="ja-JP" altLang="en-US" dirty="0"/>
              <a:t>は、丸い石が並べてあり、その上に家が建っていました。 </a:t>
            </a:r>
            <a:endParaRPr lang="en-US" altLang="ja-JP" dirty="0" smtClean="0"/>
          </a:p>
          <a:p>
            <a:r>
              <a:rPr lang="ja-JP" altLang="en-US" dirty="0"/>
              <a:t>　</a:t>
            </a:r>
            <a:r>
              <a:rPr lang="ja-JP" altLang="en-US" dirty="0" smtClean="0"/>
              <a:t>土台</a:t>
            </a:r>
            <a:r>
              <a:rPr lang="ja-JP" altLang="en-US" dirty="0"/>
              <a:t>の木がすべて１０㎝位外へ出してあり、地震が来た時、グラグラと</a:t>
            </a:r>
            <a:r>
              <a:rPr lang="ja-JP" altLang="en-US" dirty="0" smtClean="0"/>
              <a:t>す</a:t>
            </a:r>
            <a:endParaRPr lang="en-US" altLang="ja-JP" dirty="0" smtClean="0"/>
          </a:p>
          <a:p>
            <a:r>
              <a:rPr lang="ja-JP" altLang="en-US" dirty="0"/>
              <a:t>　</a:t>
            </a:r>
            <a:r>
              <a:rPr lang="ja-JP" altLang="en-US" dirty="0" smtClean="0"/>
              <a:t>る</a:t>
            </a:r>
            <a:r>
              <a:rPr lang="ja-JP" altLang="en-US" dirty="0"/>
              <a:t>が、 その範囲内で元にもどり、壊れないような建物になっています</a:t>
            </a:r>
            <a:r>
              <a:rPr lang="ja-JP" altLang="en-US" dirty="0" smtClean="0"/>
              <a:t>。</a:t>
            </a:r>
            <a:endParaRPr lang="en-US" altLang="ja-JP" dirty="0" smtClean="0"/>
          </a:p>
          <a:p>
            <a:r>
              <a:rPr lang="ja-JP" altLang="en-US" dirty="0" smtClean="0"/>
              <a:t>    中</a:t>
            </a:r>
            <a:r>
              <a:rPr lang="ja-JP" altLang="en-US" dirty="0"/>
              <a:t>には地元の特産である、伊勢型紙が入れてあり、 大切な物を保存</a:t>
            </a:r>
            <a:r>
              <a:rPr lang="ja-JP" altLang="en-US" dirty="0" smtClean="0"/>
              <a:t>出来</a:t>
            </a:r>
            <a:endParaRPr lang="en-US" altLang="ja-JP" dirty="0" smtClean="0"/>
          </a:p>
          <a:p>
            <a:r>
              <a:rPr lang="ja-JP" altLang="en-US" dirty="0"/>
              <a:t>　</a:t>
            </a:r>
            <a:r>
              <a:rPr lang="ja-JP" altLang="en-US" dirty="0" smtClean="0"/>
              <a:t>るようにして</a:t>
            </a:r>
            <a:r>
              <a:rPr lang="ja-JP" altLang="en-US" dirty="0"/>
              <a:t>ある</a:t>
            </a:r>
            <a:r>
              <a:rPr lang="ja-JP" altLang="en-US" dirty="0" smtClean="0"/>
              <a:t>、と</a:t>
            </a:r>
            <a:r>
              <a:rPr lang="ja-JP" altLang="en-US" dirty="0"/>
              <a:t>の事でした。 </a:t>
            </a:r>
            <a:endParaRPr lang="en-US" altLang="ja-JP" dirty="0" smtClean="0"/>
          </a:p>
          <a:p>
            <a:r>
              <a:rPr lang="ja-JP" altLang="en-US" dirty="0"/>
              <a:t>　</a:t>
            </a:r>
            <a:r>
              <a:rPr lang="ja-JP" altLang="en-US" dirty="0" smtClean="0"/>
              <a:t>ここにも</a:t>
            </a:r>
            <a:r>
              <a:rPr lang="ja-JP" altLang="en-US" dirty="0"/>
              <a:t>地震に対する昔の人の知恵があると、勉強出来ました。 </a:t>
            </a:r>
            <a:endParaRPr kumimoji="1" lang="ja-JP" altLang="en-US" dirty="0"/>
          </a:p>
        </p:txBody>
      </p:sp>
      <p:sp>
        <p:nvSpPr>
          <p:cNvPr id="4" name="スライド番号プレースホルダー 3"/>
          <p:cNvSpPr>
            <a:spLocks noGrp="1"/>
          </p:cNvSpPr>
          <p:nvPr>
            <p:ph type="sldNum" sz="quarter" idx="10"/>
          </p:nvPr>
        </p:nvSpPr>
        <p:spPr/>
        <p:txBody>
          <a:bodyPr/>
          <a:lstStyle/>
          <a:p>
            <a:fld id="{C7DC21F9-D99A-4E1C-B8C3-B8E67EEF9B18}" type="slidenum">
              <a:rPr kumimoji="1" lang="ja-JP" altLang="en-US" smtClean="0"/>
              <a:t>18</a:t>
            </a:fld>
            <a:endParaRPr kumimoji="1" lang="ja-JP" altLang="en-US"/>
          </a:p>
        </p:txBody>
      </p:sp>
    </p:spTree>
    <p:extLst>
      <p:ext uri="{BB962C8B-B14F-4D97-AF65-F5344CB8AC3E}">
        <p14:creationId xmlns:p14="http://schemas.microsoft.com/office/powerpoint/2010/main" val="730756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000" dirty="0" smtClean="0"/>
              <a:t>おわり</a:t>
            </a:r>
            <a:endParaRPr lang="en-US" altLang="ja-JP" sz="2000" dirty="0" smtClean="0"/>
          </a:p>
          <a:p>
            <a:r>
              <a:rPr kumimoji="1" lang="ja-JP" altLang="en-US" dirty="0"/>
              <a:t>　</a:t>
            </a:r>
            <a:r>
              <a:rPr lang="ja-JP" altLang="en-US" dirty="0"/>
              <a:t>おわり</a:t>
            </a:r>
            <a:endParaRPr kumimoji="1" lang="ja-JP" altLang="en-US" dirty="0"/>
          </a:p>
        </p:txBody>
      </p:sp>
      <p:sp>
        <p:nvSpPr>
          <p:cNvPr id="4" name="スライド番号プレースホルダー 3"/>
          <p:cNvSpPr>
            <a:spLocks noGrp="1"/>
          </p:cNvSpPr>
          <p:nvPr>
            <p:ph type="sldNum" sz="quarter" idx="10"/>
          </p:nvPr>
        </p:nvSpPr>
        <p:spPr/>
        <p:txBody>
          <a:bodyPr/>
          <a:lstStyle/>
          <a:p>
            <a:fld id="{C7DC21F9-D99A-4E1C-B8C3-B8E67EEF9B18}" type="slidenum">
              <a:rPr kumimoji="1" lang="ja-JP" altLang="en-US" smtClean="0"/>
              <a:t>19</a:t>
            </a:fld>
            <a:endParaRPr kumimoji="1" lang="ja-JP" altLang="en-US"/>
          </a:p>
        </p:txBody>
      </p:sp>
    </p:spTree>
    <p:extLst>
      <p:ext uri="{BB962C8B-B14F-4D97-AF65-F5344CB8AC3E}">
        <p14:creationId xmlns:p14="http://schemas.microsoft.com/office/powerpoint/2010/main" val="391402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000" dirty="0"/>
              <a:t>昔の山村 </a:t>
            </a:r>
            <a:r>
              <a:rPr lang="ja-JP" altLang="en-US" sz="2000" dirty="0" smtClean="0"/>
              <a:t>　</a:t>
            </a:r>
            <a:endParaRPr lang="en-US" altLang="ja-JP" sz="2000" dirty="0" smtClean="0"/>
          </a:p>
          <a:p>
            <a:r>
              <a:rPr lang="ja-JP" altLang="en-US" dirty="0" smtClean="0"/>
              <a:t>　</a:t>
            </a:r>
            <a:endParaRPr lang="en-US" altLang="ja-JP" dirty="0" smtClean="0"/>
          </a:p>
          <a:p>
            <a:r>
              <a:rPr lang="ja-JP" altLang="en-US" dirty="0"/>
              <a:t>　</a:t>
            </a:r>
            <a:r>
              <a:rPr lang="ja-JP" altLang="en-US" dirty="0" smtClean="0"/>
              <a:t>今から、およそ</a:t>
            </a:r>
            <a:r>
              <a:rPr lang="en-US" altLang="ja-JP" dirty="0" smtClean="0"/>
              <a:t>200</a:t>
            </a:r>
            <a:r>
              <a:rPr lang="ja-JP" altLang="en-US" dirty="0" smtClean="0"/>
              <a:t>年前のある村でのお話。</a:t>
            </a:r>
            <a:endParaRPr lang="en-US" altLang="ja-JP" dirty="0" smtClean="0"/>
          </a:p>
          <a:p>
            <a:r>
              <a:rPr lang="ja-JP" altLang="en-US" dirty="0"/>
              <a:t>　</a:t>
            </a:r>
            <a:r>
              <a:rPr lang="ja-JP" altLang="en-US" dirty="0" smtClean="0"/>
              <a:t>別に裕福でもなく、貧しくもない、おだやかなくらしがあったのさ。</a:t>
            </a:r>
            <a:endParaRPr kumimoji="1" lang="ja-JP" altLang="en-US" dirty="0"/>
          </a:p>
        </p:txBody>
      </p:sp>
      <p:sp>
        <p:nvSpPr>
          <p:cNvPr id="4" name="スライド番号プレースホルダー 3"/>
          <p:cNvSpPr>
            <a:spLocks noGrp="1"/>
          </p:cNvSpPr>
          <p:nvPr>
            <p:ph type="sldNum" sz="quarter" idx="10"/>
          </p:nvPr>
        </p:nvSpPr>
        <p:spPr/>
        <p:txBody>
          <a:bodyPr/>
          <a:lstStyle/>
          <a:p>
            <a:fld id="{C7DC21F9-D99A-4E1C-B8C3-B8E67EEF9B18}" type="slidenum">
              <a:rPr kumimoji="1" lang="ja-JP" altLang="en-US" smtClean="0"/>
              <a:t>2</a:t>
            </a:fld>
            <a:endParaRPr kumimoji="1" lang="ja-JP" altLang="en-US"/>
          </a:p>
        </p:txBody>
      </p:sp>
    </p:spTree>
    <p:extLst>
      <p:ext uri="{BB962C8B-B14F-4D97-AF65-F5344CB8AC3E}">
        <p14:creationId xmlns:p14="http://schemas.microsoft.com/office/powerpoint/2010/main" val="1170951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000" dirty="0"/>
              <a:t>津波村</a:t>
            </a:r>
            <a:r>
              <a:rPr lang="ja-JP" altLang="en-US" sz="2000" dirty="0" smtClean="0"/>
              <a:t>破壊</a:t>
            </a:r>
            <a:endParaRPr lang="en-US" altLang="ja-JP" sz="2000" dirty="0" smtClean="0"/>
          </a:p>
          <a:p>
            <a:r>
              <a:rPr lang="ja-JP" altLang="en-US" dirty="0" smtClean="0"/>
              <a:t> </a:t>
            </a:r>
            <a:endParaRPr lang="en-US" altLang="ja-JP" dirty="0" smtClean="0"/>
          </a:p>
          <a:p>
            <a:r>
              <a:rPr lang="ja-JP" altLang="en-US" dirty="0"/>
              <a:t>　</a:t>
            </a:r>
            <a:r>
              <a:rPr lang="ja-JP" altLang="en-US" dirty="0" smtClean="0"/>
              <a:t>そんな</a:t>
            </a:r>
            <a:r>
              <a:rPr lang="ja-JP" altLang="en-US" dirty="0"/>
              <a:t>ある日、おだやかなくらしが一変し、地震でわらぶき小屋は壊れた。 </a:t>
            </a:r>
            <a:r>
              <a:rPr lang="ja-JP" altLang="en-US" dirty="0" smtClean="0"/>
              <a:t>　</a:t>
            </a:r>
            <a:endParaRPr lang="en-US" altLang="ja-JP" dirty="0" smtClean="0"/>
          </a:p>
          <a:p>
            <a:r>
              <a:rPr lang="ja-JP" altLang="en-US" dirty="0"/>
              <a:t>　</a:t>
            </a:r>
            <a:r>
              <a:rPr lang="ja-JP" altLang="en-US" dirty="0" smtClean="0"/>
              <a:t>津波</a:t>
            </a:r>
            <a:r>
              <a:rPr lang="ja-JP" altLang="en-US" dirty="0"/>
              <a:t>が村を地獄へつき落とした。 </a:t>
            </a:r>
            <a:endParaRPr lang="en-US" altLang="ja-JP" dirty="0" smtClean="0"/>
          </a:p>
          <a:p>
            <a:r>
              <a:rPr lang="ja-JP" altLang="en-US" dirty="0"/>
              <a:t>　</a:t>
            </a:r>
            <a:r>
              <a:rPr lang="ja-JP" altLang="en-US" dirty="0" smtClean="0"/>
              <a:t>人々</a:t>
            </a:r>
            <a:r>
              <a:rPr lang="ja-JP" altLang="en-US" dirty="0"/>
              <a:t>はおどろき、さわぎ、ある人は夫を助けに海へ走り、 また、ある人</a:t>
            </a:r>
            <a:r>
              <a:rPr lang="ja-JP" altLang="en-US" dirty="0" smtClean="0"/>
              <a:t>は</a:t>
            </a:r>
            <a:r>
              <a:rPr lang="ja-JP" altLang="en-US" dirty="0"/>
              <a:t>　</a:t>
            </a:r>
            <a:r>
              <a:rPr lang="ja-JP" altLang="en-US" dirty="0" smtClean="0"/>
              <a:t>山</a:t>
            </a:r>
            <a:r>
              <a:rPr lang="ja-JP" altLang="en-US" dirty="0"/>
              <a:t>の上の寺めがけて走った。 </a:t>
            </a:r>
            <a:endParaRPr kumimoji="1" lang="ja-JP" altLang="en-US" dirty="0"/>
          </a:p>
        </p:txBody>
      </p:sp>
      <p:sp>
        <p:nvSpPr>
          <p:cNvPr id="4" name="スライド番号プレースホルダー 3"/>
          <p:cNvSpPr>
            <a:spLocks noGrp="1"/>
          </p:cNvSpPr>
          <p:nvPr>
            <p:ph type="sldNum" sz="quarter" idx="10"/>
          </p:nvPr>
        </p:nvSpPr>
        <p:spPr/>
        <p:txBody>
          <a:bodyPr/>
          <a:lstStyle/>
          <a:p>
            <a:fld id="{C7DC21F9-D99A-4E1C-B8C3-B8E67EEF9B18}" type="slidenum">
              <a:rPr kumimoji="1" lang="ja-JP" altLang="en-US" smtClean="0"/>
              <a:t>3</a:t>
            </a:fld>
            <a:endParaRPr kumimoji="1" lang="ja-JP" altLang="en-US"/>
          </a:p>
        </p:txBody>
      </p:sp>
    </p:spTree>
    <p:extLst>
      <p:ext uri="{BB962C8B-B14F-4D97-AF65-F5344CB8AC3E}">
        <p14:creationId xmlns:p14="http://schemas.microsoft.com/office/powerpoint/2010/main" val="2014052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000" dirty="0"/>
              <a:t>山寺徳さん </a:t>
            </a:r>
            <a:endParaRPr lang="en-US" altLang="ja-JP" sz="2000" dirty="0" smtClean="0"/>
          </a:p>
          <a:p>
            <a:endParaRPr lang="en-US" altLang="ja-JP" dirty="0"/>
          </a:p>
          <a:p>
            <a:r>
              <a:rPr lang="ja-JP" altLang="en-US" dirty="0" smtClean="0"/>
              <a:t>　山</a:t>
            </a:r>
            <a:r>
              <a:rPr lang="ja-JP" altLang="en-US" dirty="0"/>
              <a:t>の上にある寺に、皆はかけあがる</a:t>
            </a:r>
            <a:r>
              <a:rPr lang="ja-JP" altLang="en-US" dirty="0" smtClean="0"/>
              <a:t>。</a:t>
            </a:r>
            <a:endParaRPr lang="en-US" altLang="ja-JP" dirty="0" smtClean="0"/>
          </a:p>
          <a:p>
            <a:r>
              <a:rPr lang="ja-JP" altLang="en-US" dirty="0"/>
              <a:t>　</a:t>
            </a:r>
            <a:r>
              <a:rPr lang="ja-JP" altLang="en-US" dirty="0" smtClean="0"/>
              <a:t>寺</a:t>
            </a:r>
            <a:r>
              <a:rPr lang="ja-JP" altLang="en-US" dirty="0"/>
              <a:t>守りの徳さんとおしょう様が、鐘つき堂にのぼり</a:t>
            </a:r>
            <a:r>
              <a:rPr lang="ja-JP" altLang="en-US" dirty="0" smtClean="0"/>
              <a:t>、早</a:t>
            </a:r>
            <a:r>
              <a:rPr lang="ja-JP" altLang="en-US" dirty="0"/>
              <a:t>や鐘をつき</a:t>
            </a:r>
            <a:r>
              <a:rPr lang="ja-JP" altLang="en-US" dirty="0" smtClean="0"/>
              <a:t>、</a:t>
            </a:r>
            <a:endParaRPr lang="en-US" altLang="ja-JP" dirty="0" smtClean="0"/>
          </a:p>
          <a:p>
            <a:r>
              <a:rPr lang="en-US" altLang="ja-JP" dirty="0"/>
              <a:t> </a:t>
            </a:r>
            <a:r>
              <a:rPr lang="en-US" altLang="ja-JP" dirty="0" smtClean="0"/>
              <a:t>   </a:t>
            </a:r>
            <a:r>
              <a:rPr lang="ja-JP" altLang="en-US" dirty="0" smtClean="0"/>
              <a:t>村のみんな</a:t>
            </a:r>
            <a:r>
              <a:rPr lang="ja-JP" altLang="en-US" dirty="0"/>
              <a:t>に知らせた。 </a:t>
            </a:r>
            <a:endParaRPr lang="en-US" altLang="ja-JP" dirty="0" smtClean="0"/>
          </a:p>
          <a:p>
            <a:r>
              <a:rPr lang="en-US" altLang="ja-JP" dirty="0"/>
              <a:t> </a:t>
            </a:r>
            <a:r>
              <a:rPr lang="en-US" altLang="ja-JP" dirty="0" smtClean="0"/>
              <a:t>  </a:t>
            </a:r>
            <a:r>
              <a:rPr lang="ja-JP" altLang="en-US" dirty="0" smtClean="0"/>
              <a:t>「</a:t>
            </a:r>
            <a:r>
              <a:rPr lang="ja-JP" altLang="en-US" dirty="0"/>
              <a:t>ゴン・ゴン・ゴン・ゴン」</a:t>
            </a:r>
            <a:endParaRPr kumimoji="1" lang="ja-JP" altLang="en-US" dirty="0"/>
          </a:p>
        </p:txBody>
      </p:sp>
      <p:sp>
        <p:nvSpPr>
          <p:cNvPr id="4" name="スライド番号プレースホルダー 3"/>
          <p:cNvSpPr>
            <a:spLocks noGrp="1"/>
          </p:cNvSpPr>
          <p:nvPr>
            <p:ph type="sldNum" sz="quarter" idx="10"/>
          </p:nvPr>
        </p:nvSpPr>
        <p:spPr/>
        <p:txBody>
          <a:bodyPr/>
          <a:lstStyle/>
          <a:p>
            <a:fld id="{C7DC21F9-D99A-4E1C-B8C3-B8E67EEF9B18}" type="slidenum">
              <a:rPr kumimoji="1" lang="ja-JP" altLang="en-US" smtClean="0"/>
              <a:t>4</a:t>
            </a:fld>
            <a:endParaRPr kumimoji="1" lang="ja-JP" altLang="en-US"/>
          </a:p>
        </p:txBody>
      </p:sp>
    </p:spTree>
    <p:extLst>
      <p:ext uri="{BB962C8B-B14F-4D97-AF65-F5344CB8AC3E}">
        <p14:creationId xmlns:p14="http://schemas.microsoft.com/office/powerpoint/2010/main" val="2527644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000" dirty="0"/>
              <a:t>鐘の音 </a:t>
            </a:r>
            <a:endParaRPr lang="en-US" altLang="ja-JP" sz="2000" dirty="0" smtClean="0"/>
          </a:p>
          <a:p>
            <a:r>
              <a:rPr lang="ja-JP" altLang="en-US" dirty="0" smtClean="0"/>
              <a:t>　この</a:t>
            </a:r>
            <a:r>
              <a:rPr lang="ja-JP" altLang="en-US" dirty="0"/>
              <a:t>鐘は「早よう山の上の寺へ集まれ」という意味がある</a:t>
            </a:r>
            <a:r>
              <a:rPr lang="ja-JP" altLang="en-US" dirty="0" smtClean="0"/>
              <a:t>。</a:t>
            </a:r>
            <a:endParaRPr lang="en-US" altLang="ja-JP" dirty="0" smtClean="0"/>
          </a:p>
          <a:p>
            <a:r>
              <a:rPr lang="ja-JP" altLang="en-US" dirty="0"/>
              <a:t>　</a:t>
            </a:r>
            <a:r>
              <a:rPr lang="ja-JP" altLang="en-US" dirty="0" smtClean="0"/>
              <a:t>おしょう</a:t>
            </a:r>
            <a:r>
              <a:rPr lang="ja-JP" altLang="en-US" dirty="0"/>
              <a:t>様が側でお経を唱える。 </a:t>
            </a:r>
            <a:endParaRPr lang="en-US" altLang="ja-JP" dirty="0" smtClean="0"/>
          </a:p>
          <a:p>
            <a:r>
              <a:rPr lang="ja-JP" altLang="en-US" dirty="0"/>
              <a:t>　</a:t>
            </a:r>
            <a:r>
              <a:rPr lang="ja-JP" altLang="en-US" dirty="0" smtClean="0"/>
              <a:t>「</a:t>
            </a:r>
            <a:r>
              <a:rPr lang="ja-JP" altLang="en-US" dirty="0"/>
              <a:t>私には、これしかないのじゃ、どうぞ村の人を助けて下され</a:t>
            </a:r>
            <a:r>
              <a:rPr lang="ja-JP" altLang="en-US" dirty="0" smtClean="0"/>
              <a:t>」</a:t>
            </a:r>
            <a:endParaRPr lang="en-US" altLang="ja-JP" dirty="0" smtClean="0"/>
          </a:p>
          <a:p>
            <a:r>
              <a:rPr lang="en-US" altLang="ja-JP" dirty="0"/>
              <a:t> </a:t>
            </a:r>
            <a:r>
              <a:rPr lang="en-US" altLang="ja-JP" dirty="0" smtClean="0"/>
              <a:t>  </a:t>
            </a:r>
            <a:r>
              <a:rPr lang="ja-JP" altLang="en-US" dirty="0" smtClean="0"/>
              <a:t>と 大きな声</a:t>
            </a:r>
            <a:r>
              <a:rPr lang="ja-JP" altLang="en-US" dirty="0"/>
              <a:t>をはりあげるが、波の音に消される。 </a:t>
            </a:r>
            <a:endParaRPr lang="en-US" altLang="ja-JP" dirty="0" smtClean="0"/>
          </a:p>
          <a:p>
            <a:r>
              <a:rPr lang="ja-JP" altLang="en-US" dirty="0"/>
              <a:t>　</a:t>
            </a:r>
            <a:r>
              <a:rPr lang="ja-JP" altLang="en-US" dirty="0" smtClean="0"/>
              <a:t>徳</a:t>
            </a:r>
            <a:r>
              <a:rPr lang="ja-JP" altLang="en-US" dirty="0"/>
              <a:t>さんも力のかぎり鐘をうちならした。</a:t>
            </a:r>
            <a:endParaRPr kumimoji="1" lang="ja-JP" altLang="en-US" dirty="0"/>
          </a:p>
        </p:txBody>
      </p:sp>
      <p:sp>
        <p:nvSpPr>
          <p:cNvPr id="4" name="スライド番号プレースホルダー 3"/>
          <p:cNvSpPr>
            <a:spLocks noGrp="1"/>
          </p:cNvSpPr>
          <p:nvPr>
            <p:ph type="sldNum" sz="quarter" idx="10"/>
          </p:nvPr>
        </p:nvSpPr>
        <p:spPr/>
        <p:txBody>
          <a:bodyPr/>
          <a:lstStyle/>
          <a:p>
            <a:fld id="{C7DC21F9-D99A-4E1C-B8C3-B8E67EEF9B18}" type="slidenum">
              <a:rPr kumimoji="1" lang="ja-JP" altLang="en-US" smtClean="0"/>
              <a:t>5</a:t>
            </a:fld>
            <a:endParaRPr kumimoji="1" lang="ja-JP" altLang="en-US"/>
          </a:p>
        </p:txBody>
      </p:sp>
    </p:spTree>
    <p:extLst>
      <p:ext uri="{BB962C8B-B14F-4D97-AF65-F5344CB8AC3E}">
        <p14:creationId xmlns:p14="http://schemas.microsoft.com/office/powerpoint/2010/main" val="2246201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000" dirty="0"/>
              <a:t>赤ん防 </a:t>
            </a:r>
            <a:endParaRPr lang="en-US" altLang="ja-JP" sz="2000" dirty="0" smtClean="0"/>
          </a:p>
          <a:p>
            <a:r>
              <a:rPr lang="ja-JP" altLang="en-US" dirty="0" smtClean="0"/>
              <a:t>　ある</a:t>
            </a:r>
            <a:r>
              <a:rPr lang="ja-JP" altLang="en-US" dirty="0"/>
              <a:t>女の人が、赤ん坊をおしょう様にあずけた。 </a:t>
            </a:r>
            <a:endParaRPr lang="en-US" altLang="ja-JP" dirty="0" smtClean="0"/>
          </a:p>
          <a:p>
            <a:r>
              <a:rPr lang="ja-JP" altLang="en-US" dirty="0"/>
              <a:t>　</a:t>
            </a:r>
            <a:r>
              <a:rPr lang="ja-JP" altLang="en-US" dirty="0" smtClean="0"/>
              <a:t>泣き叫ぶ</a:t>
            </a:r>
            <a:r>
              <a:rPr lang="ja-JP" altLang="en-US" dirty="0"/>
              <a:t>赤ん坊を抱きかかえ、おしょう様が本道へ</a:t>
            </a:r>
            <a:r>
              <a:rPr lang="ja-JP" altLang="en-US" dirty="0" smtClean="0"/>
              <a:t>走る。</a:t>
            </a:r>
            <a:endParaRPr kumimoji="1" lang="ja-JP" altLang="en-US" dirty="0"/>
          </a:p>
        </p:txBody>
      </p:sp>
      <p:sp>
        <p:nvSpPr>
          <p:cNvPr id="4" name="スライド番号プレースホルダー 3"/>
          <p:cNvSpPr>
            <a:spLocks noGrp="1"/>
          </p:cNvSpPr>
          <p:nvPr>
            <p:ph type="sldNum" sz="quarter" idx="10"/>
          </p:nvPr>
        </p:nvSpPr>
        <p:spPr/>
        <p:txBody>
          <a:bodyPr/>
          <a:lstStyle/>
          <a:p>
            <a:fld id="{C7DC21F9-D99A-4E1C-B8C3-B8E67EEF9B18}" type="slidenum">
              <a:rPr kumimoji="1" lang="ja-JP" altLang="en-US" smtClean="0"/>
              <a:t>6</a:t>
            </a:fld>
            <a:endParaRPr kumimoji="1" lang="ja-JP" altLang="en-US"/>
          </a:p>
        </p:txBody>
      </p:sp>
    </p:spTree>
    <p:extLst>
      <p:ext uri="{BB962C8B-B14F-4D97-AF65-F5344CB8AC3E}">
        <p14:creationId xmlns:p14="http://schemas.microsoft.com/office/powerpoint/2010/main" val="4152389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000" dirty="0"/>
              <a:t>津波</a:t>
            </a:r>
            <a:r>
              <a:rPr lang="ja-JP" altLang="en-US" dirty="0"/>
              <a:t> </a:t>
            </a:r>
            <a:endParaRPr lang="en-US" altLang="ja-JP" dirty="0" smtClean="0"/>
          </a:p>
          <a:p>
            <a:r>
              <a:rPr lang="ja-JP" altLang="en-US" dirty="0" smtClean="0"/>
              <a:t>  おしょう</a:t>
            </a:r>
            <a:r>
              <a:rPr lang="ja-JP" altLang="en-US" dirty="0"/>
              <a:t>様が階段をかけあげると、下から女の人が叫ぶ</a:t>
            </a:r>
            <a:r>
              <a:rPr lang="ja-JP" altLang="en-US" dirty="0" smtClean="0"/>
              <a:t>、</a:t>
            </a:r>
            <a:endParaRPr lang="en-US" altLang="ja-JP" dirty="0" smtClean="0"/>
          </a:p>
          <a:p>
            <a:r>
              <a:rPr lang="en-US" altLang="ja-JP" dirty="0"/>
              <a:t> </a:t>
            </a:r>
            <a:r>
              <a:rPr lang="en-US" altLang="ja-JP" dirty="0" smtClean="0"/>
              <a:t> </a:t>
            </a:r>
            <a:r>
              <a:rPr lang="ja-JP" altLang="en-US" dirty="0" smtClean="0"/>
              <a:t>「</a:t>
            </a:r>
            <a:r>
              <a:rPr lang="ja-JP" altLang="en-US" dirty="0"/>
              <a:t>おしょう様</a:t>
            </a:r>
            <a:r>
              <a:rPr lang="ja-JP" altLang="en-US" dirty="0" smtClean="0"/>
              <a:t>、助けて</a:t>
            </a:r>
            <a:r>
              <a:rPr lang="ja-JP" altLang="en-US" dirty="0"/>
              <a:t>下され、その子をたのみます。」 </a:t>
            </a:r>
            <a:endParaRPr lang="en-US" altLang="ja-JP" dirty="0" smtClean="0"/>
          </a:p>
          <a:p>
            <a:r>
              <a:rPr lang="en-US" altLang="ja-JP" dirty="0"/>
              <a:t> </a:t>
            </a:r>
            <a:r>
              <a:rPr lang="en-US" altLang="ja-JP" dirty="0" smtClean="0"/>
              <a:t> </a:t>
            </a:r>
            <a:r>
              <a:rPr lang="ja-JP" altLang="en-US" dirty="0" smtClean="0"/>
              <a:t>これ</a:t>
            </a:r>
            <a:r>
              <a:rPr lang="ja-JP" altLang="en-US" dirty="0"/>
              <a:t>だけ言うと、その場に</a:t>
            </a:r>
            <a:r>
              <a:rPr lang="ja-JP" altLang="en-US" dirty="0" smtClean="0"/>
              <a:t>たおれこみ</a:t>
            </a:r>
            <a:r>
              <a:rPr lang="ja-JP" altLang="en-US" dirty="0"/>
              <a:t>、波にさらわれてしまった。 </a:t>
            </a:r>
            <a:endParaRPr kumimoji="1" lang="ja-JP" altLang="en-US" dirty="0"/>
          </a:p>
        </p:txBody>
      </p:sp>
      <p:sp>
        <p:nvSpPr>
          <p:cNvPr id="4" name="スライド番号プレースホルダー 3"/>
          <p:cNvSpPr>
            <a:spLocks noGrp="1"/>
          </p:cNvSpPr>
          <p:nvPr>
            <p:ph type="sldNum" sz="quarter" idx="10"/>
          </p:nvPr>
        </p:nvSpPr>
        <p:spPr/>
        <p:txBody>
          <a:bodyPr/>
          <a:lstStyle/>
          <a:p>
            <a:fld id="{C7DC21F9-D99A-4E1C-B8C3-B8E67EEF9B18}" type="slidenum">
              <a:rPr kumimoji="1" lang="ja-JP" altLang="en-US" smtClean="0"/>
              <a:t>7</a:t>
            </a:fld>
            <a:endParaRPr kumimoji="1" lang="ja-JP" altLang="en-US"/>
          </a:p>
        </p:txBody>
      </p:sp>
    </p:spTree>
    <p:extLst>
      <p:ext uri="{BB962C8B-B14F-4D97-AF65-F5344CB8AC3E}">
        <p14:creationId xmlns:p14="http://schemas.microsoft.com/office/powerpoint/2010/main" val="3681608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000" dirty="0"/>
              <a:t>お乳出る人 </a:t>
            </a:r>
            <a:endParaRPr lang="en-US" altLang="ja-JP" sz="2000" dirty="0" smtClean="0"/>
          </a:p>
          <a:p>
            <a:r>
              <a:rPr lang="ja-JP" altLang="en-US" dirty="0"/>
              <a:t>　</a:t>
            </a:r>
            <a:r>
              <a:rPr lang="ja-JP" altLang="en-US" dirty="0" smtClean="0"/>
              <a:t>「</a:t>
            </a:r>
            <a:r>
              <a:rPr lang="ja-JP" altLang="en-US" dirty="0"/>
              <a:t>だれか乳の出る人はおらんかのう」 </a:t>
            </a:r>
            <a:endParaRPr lang="en-US" altLang="ja-JP" dirty="0" smtClean="0"/>
          </a:p>
          <a:p>
            <a:r>
              <a:rPr lang="en-US" altLang="ja-JP" dirty="0"/>
              <a:t> </a:t>
            </a:r>
            <a:r>
              <a:rPr lang="en-US" altLang="ja-JP" dirty="0" smtClean="0"/>
              <a:t>   </a:t>
            </a:r>
            <a:r>
              <a:rPr lang="ja-JP" altLang="en-US" dirty="0" smtClean="0"/>
              <a:t>胸</a:t>
            </a:r>
            <a:r>
              <a:rPr lang="ja-JP" altLang="en-US" dirty="0"/>
              <a:t>はだけて寝る女の人、</a:t>
            </a:r>
            <a:r>
              <a:rPr lang="ja-JP" altLang="en-US" dirty="0" smtClean="0"/>
              <a:t>ひとりひとり</a:t>
            </a:r>
            <a:r>
              <a:rPr lang="ja-JP" altLang="en-US" dirty="0"/>
              <a:t>のぞき込む。 </a:t>
            </a:r>
            <a:endParaRPr lang="en-US" altLang="ja-JP" dirty="0" smtClean="0"/>
          </a:p>
          <a:p>
            <a:r>
              <a:rPr lang="ja-JP" altLang="en-US" dirty="0"/>
              <a:t>　</a:t>
            </a:r>
            <a:r>
              <a:rPr lang="ja-JP" altLang="en-US" dirty="0" smtClean="0"/>
              <a:t>あっち</a:t>
            </a:r>
            <a:r>
              <a:rPr lang="ja-JP" altLang="en-US" dirty="0"/>
              <a:t>こっちで泣き声がするが、誰ひとり答えてくれる人はおらん</a:t>
            </a:r>
            <a:r>
              <a:rPr lang="ja-JP" altLang="en-US" dirty="0" smtClean="0"/>
              <a:t>。</a:t>
            </a:r>
            <a:endParaRPr lang="en-US" altLang="ja-JP" dirty="0" smtClean="0"/>
          </a:p>
          <a:p>
            <a:r>
              <a:rPr lang="ja-JP" altLang="en-US" dirty="0"/>
              <a:t>　</a:t>
            </a:r>
            <a:r>
              <a:rPr lang="ja-JP" altLang="en-US" dirty="0" smtClean="0"/>
              <a:t> </a:t>
            </a:r>
            <a:r>
              <a:rPr lang="ja-JP" altLang="en-US" dirty="0"/>
              <a:t>一人ふくよかな人を見つけて声をかけたが、首を横に振るだけやった。 </a:t>
            </a:r>
            <a:endParaRPr kumimoji="1" lang="ja-JP" altLang="en-US" dirty="0"/>
          </a:p>
        </p:txBody>
      </p:sp>
      <p:sp>
        <p:nvSpPr>
          <p:cNvPr id="4" name="スライド番号プレースホルダー 3"/>
          <p:cNvSpPr>
            <a:spLocks noGrp="1"/>
          </p:cNvSpPr>
          <p:nvPr>
            <p:ph type="sldNum" sz="quarter" idx="10"/>
          </p:nvPr>
        </p:nvSpPr>
        <p:spPr/>
        <p:txBody>
          <a:bodyPr/>
          <a:lstStyle/>
          <a:p>
            <a:fld id="{C7DC21F9-D99A-4E1C-B8C3-B8E67EEF9B18}" type="slidenum">
              <a:rPr kumimoji="1" lang="ja-JP" altLang="en-US" smtClean="0"/>
              <a:t>8</a:t>
            </a:fld>
            <a:endParaRPr kumimoji="1" lang="ja-JP" altLang="en-US"/>
          </a:p>
        </p:txBody>
      </p:sp>
    </p:spTree>
    <p:extLst>
      <p:ext uri="{BB962C8B-B14F-4D97-AF65-F5344CB8AC3E}">
        <p14:creationId xmlns:p14="http://schemas.microsoft.com/office/powerpoint/2010/main" val="3597660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000" dirty="0"/>
              <a:t>二人で</a:t>
            </a:r>
            <a:r>
              <a:rPr lang="ja-JP" altLang="en-US" sz="2000" dirty="0" smtClean="0"/>
              <a:t>お乳</a:t>
            </a:r>
            <a:endParaRPr lang="en-US" altLang="ja-JP" sz="2000" dirty="0" smtClean="0"/>
          </a:p>
          <a:p>
            <a:r>
              <a:rPr kumimoji="1" lang="ja-JP" altLang="en-US" dirty="0"/>
              <a:t>　</a:t>
            </a:r>
            <a:r>
              <a:rPr lang="ja-JP" altLang="en-US" dirty="0"/>
              <a:t>「だれか乳の出る人はおらんかのう」 </a:t>
            </a:r>
            <a:endParaRPr lang="en-US" altLang="ja-JP" dirty="0"/>
          </a:p>
          <a:p>
            <a:r>
              <a:rPr lang="en-US" altLang="ja-JP" dirty="0" smtClean="0"/>
              <a:t>   </a:t>
            </a:r>
            <a:r>
              <a:rPr lang="ja-JP" altLang="en-US" dirty="0" smtClean="0"/>
              <a:t>胸</a:t>
            </a:r>
            <a:r>
              <a:rPr lang="ja-JP" altLang="en-US" dirty="0"/>
              <a:t>はだけて寝る女の人、一人一人</a:t>
            </a:r>
            <a:r>
              <a:rPr lang="ja-JP" altLang="en-US" dirty="0" smtClean="0"/>
              <a:t>のぞきこむ</a:t>
            </a:r>
            <a:r>
              <a:rPr lang="ja-JP" altLang="en-US" dirty="0"/>
              <a:t>。 </a:t>
            </a:r>
            <a:endParaRPr lang="en-US" altLang="ja-JP" dirty="0" smtClean="0"/>
          </a:p>
          <a:p>
            <a:r>
              <a:rPr lang="ja-JP" altLang="en-US" dirty="0" smtClean="0"/>
              <a:t>   あっち</a:t>
            </a:r>
            <a:r>
              <a:rPr lang="ja-JP" altLang="en-US" dirty="0"/>
              <a:t>こっちで泣き声がするが、誰ひとり答えてくれる人はおらん</a:t>
            </a:r>
            <a:r>
              <a:rPr lang="ja-JP" altLang="en-US" dirty="0" smtClean="0"/>
              <a:t>。</a:t>
            </a:r>
            <a:endParaRPr lang="en-US" altLang="ja-JP" dirty="0"/>
          </a:p>
          <a:p>
            <a:r>
              <a:rPr lang="en-US" altLang="ja-JP" dirty="0" smtClean="0"/>
              <a:t>   </a:t>
            </a:r>
            <a:r>
              <a:rPr lang="ja-JP" altLang="en-US" dirty="0" smtClean="0"/>
              <a:t>一人</a:t>
            </a:r>
            <a:r>
              <a:rPr lang="ja-JP" altLang="en-US" dirty="0"/>
              <a:t>ふくよかな人を見つけて声をかけたが、首を横に振るだけやった。 </a:t>
            </a:r>
            <a:endParaRPr lang="en-US" altLang="ja-JP" dirty="0" smtClean="0"/>
          </a:p>
          <a:p>
            <a:r>
              <a:rPr lang="ja-JP" altLang="en-US" dirty="0" smtClean="0"/>
              <a:t>   髪</a:t>
            </a:r>
            <a:r>
              <a:rPr lang="ja-JP" altLang="en-US" dirty="0"/>
              <a:t>ふりみだしやせぎみの人が、赤ん坊に乳をふくませておる</a:t>
            </a:r>
            <a:r>
              <a:rPr lang="ja-JP" altLang="en-US" dirty="0" smtClean="0"/>
              <a:t>。</a:t>
            </a:r>
            <a:endParaRPr lang="en-US" altLang="ja-JP" dirty="0" smtClean="0"/>
          </a:p>
          <a:p>
            <a:r>
              <a:rPr lang="ja-JP" altLang="en-US" dirty="0" smtClean="0"/>
              <a:t> </a:t>
            </a:r>
            <a:r>
              <a:rPr lang="ja-JP" altLang="en-US" dirty="0"/>
              <a:t>「こっち、こっち、おしょう様」 </a:t>
            </a:r>
            <a:endParaRPr lang="en-US" altLang="ja-JP" dirty="0" smtClean="0"/>
          </a:p>
          <a:p>
            <a:r>
              <a:rPr lang="ja-JP" altLang="en-US" dirty="0" smtClean="0"/>
              <a:t> 「</a:t>
            </a:r>
            <a:r>
              <a:rPr lang="ja-JP" altLang="en-US" dirty="0"/>
              <a:t>その人は、まんだ嫁入り前じゃ。乳は</a:t>
            </a:r>
            <a:r>
              <a:rPr lang="ja-JP" altLang="en-US" dirty="0" smtClean="0"/>
              <a:t>出ん</a:t>
            </a:r>
            <a:r>
              <a:rPr lang="ja-JP" altLang="en-US" dirty="0"/>
              <a:t>。</a:t>
            </a:r>
            <a:r>
              <a:rPr lang="ja-JP" altLang="en-US" dirty="0" smtClean="0"/>
              <a:t>」</a:t>
            </a:r>
            <a:endParaRPr lang="en-US" altLang="ja-JP" dirty="0" smtClean="0"/>
          </a:p>
          <a:p>
            <a:r>
              <a:rPr lang="ja-JP" altLang="en-US" dirty="0"/>
              <a:t>　</a:t>
            </a:r>
            <a:r>
              <a:rPr lang="ja-JP" altLang="en-US" dirty="0" smtClean="0"/>
              <a:t>赤ん坊</a:t>
            </a:r>
            <a:r>
              <a:rPr lang="ja-JP" altLang="en-US" dirty="0"/>
              <a:t>を受けとると、もう片方の乳をふくませる。 </a:t>
            </a:r>
            <a:endParaRPr lang="en-US" altLang="ja-JP" dirty="0" smtClean="0"/>
          </a:p>
          <a:p>
            <a:r>
              <a:rPr lang="ja-JP" altLang="en-US" dirty="0"/>
              <a:t>　</a:t>
            </a:r>
            <a:r>
              <a:rPr lang="ja-JP" altLang="en-US" dirty="0" smtClean="0"/>
              <a:t>一度</a:t>
            </a:r>
            <a:r>
              <a:rPr lang="ja-JP" altLang="en-US" dirty="0"/>
              <a:t>に泣きやみ、本堂の中は皆、ほっと一息ついた。</a:t>
            </a:r>
          </a:p>
          <a:p>
            <a:r>
              <a:rPr lang="ja-JP" altLang="en-US" dirty="0"/>
              <a:t>　</a:t>
            </a:r>
            <a:r>
              <a:rPr lang="ja-JP" altLang="en-US" dirty="0" smtClean="0"/>
              <a:t>二人</a:t>
            </a:r>
            <a:r>
              <a:rPr lang="ja-JP" altLang="en-US" dirty="0"/>
              <a:t>の子を抱きかかえ乳をふくませる。 </a:t>
            </a:r>
            <a:endParaRPr lang="en-US" altLang="ja-JP" dirty="0" smtClean="0"/>
          </a:p>
          <a:p>
            <a:r>
              <a:rPr lang="ja-JP" altLang="en-US" dirty="0"/>
              <a:t>　</a:t>
            </a:r>
            <a:r>
              <a:rPr lang="ja-JP" altLang="en-US" dirty="0" smtClean="0"/>
              <a:t>その</a:t>
            </a:r>
            <a:r>
              <a:rPr lang="ja-JP" altLang="en-US" dirty="0"/>
              <a:t>人は、まるで仏のように輝いていた。 </a:t>
            </a:r>
            <a:endParaRPr lang="en-US" altLang="ja-JP" dirty="0" smtClean="0"/>
          </a:p>
          <a:p>
            <a:r>
              <a:rPr lang="ja-JP" altLang="en-US" dirty="0"/>
              <a:t>　</a:t>
            </a:r>
            <a:r>
              <a:rPr lang="ja-JP" altLang="en-US" dirty="0" smtClean="0"/>
              <a:t>母</a:t>
            </a:r>
            <a:r>
              <a:rPr lang="ja-JP" altLang="en-US" dirty="0"/>
              <a:t>とも分からぬが、無心にお乳にすがりつく</a:t>
            </a:r>
            <a:r>
              <a:rPr lang="ja-JP" altLang="en-US" dirty="0" smtClean="0"/>
              <a:t>赤子</a:t>
            </a:r>
            <a:endParaRPr lang="en-US" altLang="ja-JP" dirty="0" smtClean="0"/>
          </a:p>
          <a:p>
            <a:r>
              <a:rPr lang="en-US" altLang="ja-JP" dirty="0"/>
              <a:t> </a:t>
            </a:r>
            <a:r>
              <a:rPr lang="en-US" altLang="ja-JP" dirty="0" smtClean="0"/>
              <a:t>  </a:t>
            </a:r>
            <a:r>
              <a:rPr lang="ja-JP" altLang="en-US" dirty="0" smtClean="0"/>
              <a:t> </a:t>
            </a:r>
            <a:r>
              <a:rPr lang="ja-JP" altLang="en-US" dirty="0"/>
              <a:t>やせた体に、何と</a:t>
            </a:r>
            <a:r>
              <a:rPr lang="ja-JP" altLang="en-US" dirty="0" smtClean="0"/>
              <a:t>力強いこと</a:t>
            </a:r>
            <a:r>
              <a:rPr lang="ja-JP" altLang="en-US" dirty="0"/>
              <a:t>。</a:t>
            </a:r>
            <a:endParaRPr kumimoji="1" lang="ja-JP" altLang="en-US" dirty="0"/>
          </a:p>
        </p:txBody>
      </p:sp>
      <p:sp>
        <p:nvSpPr>
          <p:cNvPr id="4" name="スライド番号プレースホルダー 3"/>
          <p:cNvSpPr>
            <a:spLocks noGrp="1"/>
          </p:cNvSpPr>
          <p:nvPr>
            <p:ph type="sldNum" sz="quarter" idx="10"/>
          </p:nvPr>
        </p:nvSpPr>
        <p:spPr/>
        <p:txBody>
          <a:bodyPr/>
          <a:lstStyle/>
          <a:p>
            <a:fld id="{C7DC21F9-D99A-4E1C-B8C3-B8E67EEF9B18}" type="slidenum">
              <a:rPr kumimoji="1" lang="ja-JP" altLang="en-US" smtClean="0"/>
              <a:t>9</a:t>
            </a:fld>
            <a:endParaRPr kumimoji="1" lang="ja-JP" altLang="en-US"/>
          </a:p>
        </p:txBody>
      </p:sp>
    </p:spTree>
    <p:extLst>
      <p:ext uri="{BB962C8B-B14F-4D97-AF65-F5344CB8AC3E}">
        <p14:creationId xmlns:p14="http://schemas.microsoft.com/office/powerpoint/2010/main" val="4122298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F8D69EDA-2AD0-42E4-B23B-CF92925A6673}" type="datetimeFigureOut">
              <a:rPr kumimoji="1" lang="ja-JP" altLang="en-US" smtClean="0"/>
              <a:t>2018/7/18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FE8BA19-5EEA-4278-AD8C-2511E3A5EDAD}" type="slidenum">
              <a:rPr kumimoji="1" lang="ja-JP" altLang="en-US" smtClean="0"/>
              <a:t>‹#›</a:t>
            </a:fld>
            <a:endParaRPr kumimoji="1" lang="ja-JP" altLang="en-US"/>
          </a:p>
        </p:txBody>
      </p:sp>
    </p:spTree>
    <p:extLst>
      <p:ext uri="{BB962C8B-B14F-4D97-AF65-F5344CB8AC3E}">
        <p14:creationId xmlns:p14="http://schemas.microsoft.com/office/powerpoint/2010/main" val="367948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8D69EDA-2AD0-42E4-B23B-CF92925A6673}" type="datetimeFigureOut">
              <a:rPr kumimoji="1" lang="ja-JP" altLang="en-US" smtClean="0"/>
              <a:t>2018/7/18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FE8BA19-5EEA-4278-AD8C-2511E3A5EDAD}" type="slidenum">
              <a:rPr kumimoji="1" lang="ja-JP" altLang="en-US" smtClean="0"/>
              <a:t>‹#›</a:t>
            </a:fld>
            <a:endParaRPr kumimoji="1" lang="ja-JP" altLang="en-US"/>
          </a:p>
        </p:txBody>
      </p:sp>
    </p:spTree>
    <p:extLst>
      <p:ext uri="{BB962C8B-B14F-4D97-AF65-F5344CB8AC3E}">
        <p14:creationId xmlns:p14="http://schemas.microsoft.com/office/powerpoint/2010/main" val="3012835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8D69EDA-2AD0-42E4-B23B-CF92925A6673}" type="datetimeFigureOut">
              <a:rPr kumimoji="1" lang="ja-JP" altLang="en-US" smtClean="0"/>
              <a:t>2018/7/18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FE8BA19-5EEA-4278-AD8C-2511E3A5EDAD}" type="slidenum">
              <a:rPr kumimoji="1" lang="ja-JP" altLang="en-US" smtClean="0"/>
              <a:t>‹#›</a:t>
            </a:fld>
            <a:endParaRPr kumimoji="1" lang="ja-JP" altLang="en-US"/>
          </a:p>
        </p:txBody>
      </p:sp>
    </p:spTree>
    <p:extLst>
      <p:ext uri="{BB962C8B-B14F-4D97-AF65-F5344CB8AC3E}">
        <p14:creationId xmlns:p14="http://schemas.microsoft.com/office/powerpoint/2010/main" val="1205488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8D69EDA-2AD0-42E4-B23B-CF92925A6673}" type="datetimeFigureOut">
              <a:rPr kumimoji="1" lang="ja-JP" altLang="en-US" smtClean="0"/>
              <a:t>2018/7/18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FE8BA19-5EEA-4278-AD8C-2511E3A5EDAD}" type="slidenum">
              <a:rPr kumimoji="1" lang="ja-JP" altLang="en-US" smtClean="0"/>
              <a:t>‹#›</a:t>
            </a:fld>
            <a:endParaRPr kumimoji="1" lang="ja-JP" altLang="en-US"/>
          </a:p>
        </p:txBody>
      </p:sp>
    </p:spTree>
    <p:extLst>
      <p:ext uri="{BB962C8B-B14F-4D97-AF65-F5344CB8AC3E}">
        <p14:creationId xmlns:p14="http://schemas.microsoft.com/office/powerpoint/2010/main" val="2885688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F8D69EDA-2AD0-42E4-B23B-CF92925A6673}" type="datetimeFigureOut">
              <a:rPr kumimoji="1" lang="ja-JP" altLang="en-US" smtClean="0"/>
              <a:t>2018/7/18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FE8BA19-5EEA-4278-AD8C-2511E3A5EDAD}" type="slidenum">
              <a:rPr kumimoji="1" lang="ja-JP" altLang="en-US" smtClean="0"/>
              <a:t>‹#›</a:t>
            </a:fld>
            <a:endParaRPr kumimoji="1" lang="ja-JP" altLang="en-US"/>
          </a:p>
        </p:txBody>
      </p:sp>
    </p:spTree>
    <p:extLst>
      <p:ext uri="{BB962C8B-B14F-4D97-AF65-F5344CB8AC3E}">
        <p14:creationId xmlns:p14="http://schemas.microsoft.com/office/powerpoint/2010/main" val="187510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8D69EDA-2AD0-42E4-B23B-CF92925A6673}" type="datetimeFigureOut">
              <a:rPr kumimoji="1" lang="ja-JP" altLang="en-US" smtClean="0"/>
              <a:t>2018/7/18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FE8BA19-5EEA-4278-AD8C-2511E3A5EDAD}" type="slidenum">
              <a:rPr kumimoji="1" lang="ja-JP" altLang="en-US" smtClean="0"/>
              <a:t>‹#›</a:t>
            </a:fld>
            <a:endParaRPr kumimoji="1" lang="ja-JP" altLang="en-US"/>
          </a:p>
        </p:txBody>
      </p:sp>
    </p:spTree>
    <p:extLst>
      <p:ext uri="{BB962C8B-B14F-4D97-AF65-F5344CB8AC3E}">
        <p14:creationId xmlns:p14="http://schemas.microsoft.com/office/powerpoint/2010/main" val="1358902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8D69EDA-2AD0-42E4-B23B-CF92925A6673}" type="datetimeFigureOut">
              <a:rPr kumimoji="1" lang="ja-JP" altLang="en-US" smtClean="0"/>
              <a:t>2018/7/18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FE8BA19-5EEA-4278-AD8C-2511E3A5EDAD}" type="slidenum">
              <a:rPr kumimoji="1" lang="ja-JP" altLang="en-US" smtClean="0"/>
              <a:t>‹#›</a:t>
            </a:fld>
            <a:endParaRPr kumimoji="1" lang="ja-JP" altLang="en-US"/>
          </a:p>
        </p:txBody>
      </p:sp>
    </p:spTree>
    <p:extLst>
      <p:ext uri="{BB962C8B-B14F-4D97-AF65-F5344CB8AC3E}">
        <p14:creationId xmlns:p14="http://schemas.microsoft.com/office/powerpoint/2010/main" val="1647937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F8D69EDA-2AD0-42E4-B23B-CF92925A6673}" type="datetimeFigureOut">
              <a:rPr kumimoji="1" lang="ja-JP" altLang="en-US" smtClean="0"/>
              <a:t>2018/7/18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FE8BA19-5EEA-4278-AD8C-2511E3A5EDAD}" type="slidenum">
              <a:rPr kumimoji="1" lang="ja-JP" altLang="en-US" smtClean="0"/>
              <a:t>‹#›</a:t>
            </a:fld>
            <a:endParaRPr kumimoji="1" lang="ja-JP" altLang="en-US"/>
          </a:p>
        </p:txBody>
      </p:sp>
    </p:spTree>
    <p:extLst>
      <p:ext uri="{BB962C8B-B14F-4D97-AF65-F5344CB8AC3E}">
        <p14:creationId xmlns:p14="http://schemas.microsoft.com/office/powerpoint/2010/main" val="3066129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8D69EDA-2AD0-42E4-B23B-CF92925A6673}" type="datetimeFigureOut">
              <a:rPr kumimoji="1" lang="ja-JP" altLang="en-US" smtClean="0"/>
              <a:t>2018/7/18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FE8BA19-5EEA-4278-AD8C-2511E3A5EDAD}" type="slidenum">
              <a:rPr kumimoji="1" lang="ja-JP" altLang="en-US" smtClean="0"/>
              <a:t>‹#›</a:t>
            </a:fld>
            <a:endParaRPr kumimoji="1" lang="ja-JP" altLang="en-US"/>
          </a:p>
        </p:txBody>
      </p:sp>
    </p:spTree>
    <p:extLst>
      <p:ext uri="{BB962C8B-B14F-4D97-AF65-F5344CB8AC3E}">
        <p14:creationId xmlns:p14="http://schemas.microsoft.com/office/powerpoint/2010/main" val="769701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8D69EDA-2AD0-42E4-B23B-CF92925A6673}" type="datetimeFigureOut">
              <a:rPr kumimoji="1" lang="ja-JP" altLang="en-US" smtClean="0"/>
              <a:t>2018/7/18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FE8BA19-5EEA-4278-AD8C-2511E3A5EDAD}" type="slidenum">
              <a:rPr kumimoji="1" lang="ja-JP" altLang="en-US" smtClean="0"/>
              <a:t>‹#›</a:t>
            </a:fld>
            <a:endParaRPr kumimoji="1" lang="ja-JP" altLang="en-US"/>
          </a:p>
        </p:txBody>
      </p:sp>
    </p:spTree>
    <p:extLst>
      <p:ext uri="{BB962C8B-B14F-4D97-AF65-F5344CB8AC3E}">
        <p14:creationId xmlns:p14="http://schemas.microsoft.com/office/powerpoint/2010/main" val="3329656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8D69EDA-2AD0-42E4-B23B-CF92925A6673}" type="datetimeFigureOut">
              <a:rPr kumimoji="1" lang="ja-JP" altLang="en-US" smtClean="0"/>
              <a:t>2018/7/18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FE8BA19-5EEA-4278-AD8C-2511E3A5EDAD}" type="slidenum">
              <a:rPr kumimoji="1" lang="ja-JP" altLang="en-US" smtClean="0"/>
              <a:t>‹#›</a:t>
            </a:fld>
            <a:endParaRPr kumimoji="1" lang="ja-JP" altLang="en-US"/>
          </a:p>
        </p:txBody>
      </p:sp>
    </p:spTree>
    <p:extLst>
      <p:ext uri="{BB962C8B-B14F-4D97-AF65-F5344CB8AC3E}">
        <p14:creationId xmlns:p14="http://schemas.microsoft.com/office/powerpoint/2010/main" val="3329521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69EDA-2AD0-42E4-B23B-CF92925A6673}" type="datetimeFigureOut">
              <a:rPr kumimoji="1" lang="ja-JP" altLang="en-US" smtClean="0"/>
              <a:t>2018/7/18</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8BA19-5EEA-4278-AD8C-2511E3A5EDAD}" type="slidenum">
              <a:rPr kumimoji="1" lang="ja-JP" altLang="en-US" smtClean="0"/>
              <a:t>‹#›</a:t>
            </a:fld>
            <a:endParaRPr kumimoji="1" lang="ja-JP" altLang="en-US"/>
          </a:p>
        </p:txBody>
      </p:sp>
    </p:spTree>
    <p:extLst>
      <p:ext uri="{BB962C8B-B14F-4D97-AF65-F5344CB8AC3E}">
        <p14:creationId xmlns:p14="http://schemas.microsoft.com/office/powerpoint/2010/main" val="318430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2215081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5329406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7660734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6304843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7641651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6489122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832134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210758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6008638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7173812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2704383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534537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6512432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0081335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7304424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806334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889699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409342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0912683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150</Words>
  <Application>Microsoft Office PowerPoint</Application>
  <PresentationFormat>ユーザー設定</PresentationFormat>
  <Paragraphs>174</Paragraphs>
  <Slides>19</Slides>
  <Notes>19</Notes>
  <HiddenSlides>0</HiddenSlides>
  <MMClips>0</MMClips>
  <ScaleCrop>false</ScaleCrop>
  <HeadingPairs>
    <vt:vector size="4" baseType="variant">
      <vt:variant>
        <vt:lpstr>テーマ</vt:lpstr>
      </vt:variant>
      <vt:variant>
        <vt:i4>1</vt:i4>
      </vt:variant>
      <vt:variant>
        <vt:lpstr>スライド タイトル</vt:lpstr>
      </vt:variant>
      <vt:variant>
        <vt:i4>19</vt:i4>
      </vt:variant>
    </vt:vector>
  </HeadingPairs>
  <TitlesOfParts>
    <vt:vector size="20" baseType="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瀧川昌俊（みえ防災・減災センター）</dc:creator>
  <cp:lastModifiedBy>mieken</cp:lastModifiedBy>
  <cp:revision>25</cp:revision>
  <cp:lastPrinted>2018-06-21T05:12:57Z</cp:lastPrinted>
  <dcterms:created xsi:type="dcterms:W3CDTF">2018-06-21T04:26:05Z</dcterms:created>
  <dcterms:modified xsi:type="dcterms:W3CDTF">2018-07-18T09:09:58Z</dcterms:modified>
</cp:coreProperties>
</file>