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60" r:id="rId3"/>
    <p:sldId id="261" r:id="rId4"/>
    <p:sldId id="262" r:id="rId5"/>
    <p:sldId id="263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90" y="6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F4B52-D5D4-4BFF-A471-2AE10632B1A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C94A-DA8A-4952-8006-CE0B066AA1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70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「つなみがくるぞ！」</a:t>
            </a:r>
            <a:endParaRPr kumimoji="1" lang="en-US" altLang="ja-JP" dirty="0" smtClean="0"/>
          </a:p>
          <a:p>
            <a:r>
              <a:rPr lang="ja-JP" altLang="en-US" dirty="0" smtClean="0"/>
              <a:t>「にげやなあかん」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9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バァーちゃんがさけぶ</a:t>
            </a:r>
            <a:endParaRPr kumimoji="1" lang="en-US" altLang="ja-JP" dirty="0" smtClean="0"/>
          </a:p>
          <a:p>
            <a:r>
              <a:rPr lang="ja-JP" altLang="en-US" dirty="0" smtClean="0"/>
              <a:t>「海を見るな、前へ前へ」</a:t>
            </a:r>
            <a:endParaRPr lang="en-US" altLang="ja-JP" dirty="0" smtClean="0"/>
          </a:p>
          <a:p>
            <a:r>
              <a:rPr kumimoji="1" lang="ja-JP" altLang="en-US" dirty="0" smtClean="0"/>
              <a:t>にげろ、にげろ</a:t>
            </a:r>
            <a:endParaRPr kumimoji="1" lang="en-US" altLang="ja-JP" dirty="0" smtClean="0"/>
          </a:p>
          <a:p>
            <a:r>
              <a:rPr lang="ja-JP" altLang="en-US" dirty="0" smtClean="0"/>
              <a:t>ヨイショヨイショ</a:t>
            </a:r>
            <a:endParaRPr lang="en-US" altLang="ja-JP" dirty="0" smtClean="0"/>
          </a:p>
          <a:p>
            <a:r>
              <a:rPr kumimoji="1" lang="ja-JP" altLang="en-US" dirty="0" smtClean="0"/>
              <a:t>坂道を登る</a:t>
            </a:r>
            <a:endParaRPr kumimoji="1" lang="en-US" altLang="ja-JP" dirty="0" smtClean="0"/>
          </a:p>
          <a:p>
            <a:r>
              <a:rPr lang="ja-JP" altLang="en-US" dirty="0" smtClean="0"/>
              <a:t>ウントコショ　ウントコショ　ウントコショ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62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皆で声かける</a:t>
            </a:r>
            <a:endParaRPr kumimoji="1" lang="en-US" altLang="ja-JP" dirty="0" smtClean="0"/>
          </a:p>
          <a:p>
            <a:r>
              <a:rPr lang="ja-JP" altLang="en-US" dirty="0" smtClean="0"/>
              <a:t>「にげろ、にげろ、ヨイショ　ヨイショ」</a:t>
            </a:r>
            <a:endParaRPr lang="en-US" altLang="ja-JP" dirty="0" smtClean="0"/>
          </a:p>
          <a:p>
            <a:r>
              <a:rPr kumimoji="1" lang="ja-JP" altLang="en-US" dirty="0"/>
              <a:t>右</a:t>
            </a:r>
            <a:r>
              <a:rPr kumimoji="1" lang="ja-JP" altLang="en-US" dirty="0" smtClean="0"/>
              <a:t>の道からじいさまが登って来た。</a:t>
            </a:r>
            <a:endParaRPr kumimoji="1" lang="en-US" altLang="ja-JP" dirty="0" smtClean="0"/>
          </a:p>
          <a:p>
            <a:r>
              <a:rPr lang="ja-JP" altLang="en-US" dirty="0" smtClean="0"/>
              <a:t>「にげろ、にげろ、ウントコショ　</a:t>
            </a:r>
            <a:endParaRPr lang="en-US" altLang="ja-JP" dirty="0" smtClean="0"/>
          </a:p>
          <a:p>
            <a:r>
              <a:rPr kumimoji="1" lang="ja-JP" altLang="en-US" dirty="0" smtClean="0"/>
              <a:t>ウントコショ」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93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「ここまで来たら　もう大丈夫。</a:t>
            </a:r>
            <a:endParaRPr kumimoji="1" lang="en-US" altLang="ja-JP" dirty="0" smtClean="0"/>
          </a:p>
          <a:p>
            <a:r>
              <a:rPr lang="ja-JP" altLang="en-US" dirty="0" smtClean="0"/>
              <a:t>ポチも　ばあちゃんも　サトちゃんも</a:t>
            </a:r>
            <a:endParaRPr lang="en-US" altLang="ja-JP" dirty="0" smtClean="0"/>
          </a:p>
          <a:p>
            <a:r>
              <a:rPr kumimoji="1" lang="ja-JP" altLang="en-US" dirty="0"/>
              <a:t>じい</a:t>
            </a:r>
            <a:r>
              <a:rPr kumimoji="1" lang="ja-JP" altLang="en-US" dirty="0" smtClean="0"/>
              <a:t>ちゃんも、あの子もこの子も</a:t>
            </a:r>
            <a:endParaRPr kumimoji="1" lang="en-US" altLang="ja-JP" dirty="0" smtClean="0"/>
          </a:p>
          <a:p>
            <a:r>
              <a:rPr lang="ja-JP" altLang="en-US" dirty="0" smtClean="0"/>
              <a:t>ホット　一息</a:t>
            </a:r>
            <a:endParaRPr lang="en-US" altLang="ja-JP" dirty="0" smtClean="0"/>
          </a:p>
          <a:p>
            <a:r>
              <a:rPr kumimoji="1" lang="ja-JP" altLang="en-US" dirty="0" smtClean="0"/>
              <a:t>「ポチ、ありがとう」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86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「あれ？となりの</a:t>
            </a:r>
            <a:r>
              <a:rPr kumimoji="1" lang="ja-JP" altLang="en-US" dirty="0" err="1" smtClean="0"/>
              <a:t>いっちゃん</a:t>
            </a:r>
            <a:r>
              <a:rPr kumimoji="1" lang="ja-JP" altLang="en-US" dirty="0" smtClean="0"/>
              <a:t>が</a:t>
            </a:r>
            <a:endParaRPr kumimoji="1" lang="en-US" altLang="ja-JP" dirty="0" smtClean="0"/>
          </a:p>
          <a:p>
            <a:r>
              <a:rPr lang="ja-JP" altLang="en-US" dirty="0"/>
              <a:t>いない</a:t>
            </a:r>
            <a:r>
              <a:rPr lang="ja-JP" altLang="en-US" dirty="0" smtClean="0"/>
              <a:t>ぞ」とだれかがさけぶ</a:t>
            </a:r>
            <a:endParaRPr lang="en-US" altLang="ja-JP" dirty="0" smtClean="0"/>
          </a:p>
          <a:p>
            <a:r>
              <a:rPr kumimoji="1" lang="ja-JP" altLang="en-US" dirty="0" smtClean="0"/>
              <a:t>皆でさけぶ「</a:t>
            </a:r>
            <a:r>
              <a:rPr kumimoji="1" lang="ja-JP" altLang="en-US" dirty="0" err="1" smtClean="0"/>
              <a:t>いっちゃん</a:t>
            </a:r>
            <a:r>
              <a:rPr kumimoji="1" lang="ja-JP" altLang="en-US" dirty="0" smtClean="0"/>
              <a:t>にげろ！」</a:t>
            </a:r>
            <a:endParaRPr kumimoji="1" lang="en-US" altLang="ja-JP" dirty="0" smtClean="0"/>
          </a:p>
          <a:p>
            <a:r>
              <a:rPr lang="ja-JP" altLang="en-US" dirty="0" smtClean="0"/>
              <a:t>「いっちゃんにげろ」って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58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「ここまで来たら足が</a:t>
            </a:r>
            <a:r>
              <a:rPr lang="ja-JP" altLang="en-US" dirty="0" smtClean="0"/>
              <a:t>動かん」</a:t>
            </a:r>
            <a:endParaRPr lang="en-US" altLang="ja-JP" dirty="0" smtClean="0"/>
          </a:p>
          <a:p>
            <a:r>
              <a:rPr kumimoji="1" lang="ja-JP" altLang="en-US" dirty="0" err="1" smtClean="0"/>
              <a:t>いっちゃんが</a:t>
            </a:r>
            <a:r>
              <a:rPr kumimoji="1" lang="ja-JP" altLang="en-US" dirty="0" smtClean="0"/>
              <a:t>泣きさけぶ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ja-JP" altLang="en-US" dirty="0" smtClean="0"/>
              <a:t>それ、ヨイショ　ヨイショ、ウントコショ</a:t>
            </a:r>
            <a:endParaRPr kumimoji="1" lang="en-US" altLang="ja-JP" dirty="0" smtClean="0"/>
          </a:p>
          <a:p>
            <a:r>
              <a:rPr lang="ja-JP" altLang="en-US" dirty="0" smtClean="0"/>
              <a:t>ウントコショ、にげろ　にげろ」</a:t>
            </a:r>
            <a:endParaRPr lang="en-US" altLang="ja-JP" dirty="0" smtClean="0"/>
          </a:p>
          <a:p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さけぶ。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8270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とつぜん、ポチが走り出す。</a:t>
            </a:r>
            <a:endParaRPr kumimoji="1" lang="en-US" altLang="ja-JP" dirty="0" smtClean="0"/>
          </a:p>
          <a:p>
            <a:r>
              <a:rPr lang="ja-JP" altLang="en-US" dirty="0" smtClean="0"/>
              <a:t>「ポチ、ポチ」とさけぶ。あれっ</a:t>
            </a:r>
            <a:endParaRPr lang="en-US" altLang="ja-JP" dirty="0" smtClean="0"/>
          </a:p>
          <a:p>
            <a:r>
              <a:rPr kumimoji="1" lang="ja-JP" altLang="en-US" dirty="0" err="1" smtClean="0"/>
              <a:t>いっちゃんが</a:t>
            </a:r>
            <a:r>
              <a:rPr kumimoji="1" lang="ja-JP" altLang="en-US" dirty="0" smtClean="0"/>
              <a:t>くさりをにぎりしめ</a:t>
            </a:r>
            <a:endParaRPr kumimoji="1" lang="en-US" altLang="ja-JP" dirty="0" smtClean="0"/>
          </a:p>
          <a:p>
            <a:r>
              <a:rPr lang="ja-JP" altLang="en-US" dirty="0" smtClean="0"/>
              <a:t>登って来た。</a:t>
            </a:r>
            <a:endParaRPr lang="en-US" altLang="ja-JP" dirty="0" smtClean="0"/>
          </a:p>
          <a:p>
            <a:r>
              <a:rPr kumimoji="1" lang="ja-JP" altLang="en-US" dirty="0" err="1" smtClean="0"/>
              <a:t>いっちゃん</a:t>
            </a:r>
            <a:r>
              <a:rPr kumimoji="1" lang="ja-JP" altLang="en-US" dirty="0" smtClean="0"/>
              <a:t>　バンザーイ</a:t>
            </a:r>
            <a:endParaRPr kumimoji="1" lang="en-US" altLang="ja-JP" dirty="0" smtClean="0"/>
          </a:p>
          <a:p>
            <a:r>
              <a:rPr lang="ja-JP" altLang="en-US" dirty="0" smtClean="0"/>
              <a:t>ポチ、ありがとう！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382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681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遠く</a:t>
            </a:r>
            <a:r>
              <a:rPr lang="ja-JP" altLang="en-US" dirty="0" smtClean="0"/>
              <a:t>で波がうねりながら</a:t>
            </a:r>
            <a:endParaRPr lang="en-US" altLang="ja-JP" dirty="0" smtClean="0"/>
          </a:p>
          <a:p>
            <a:r>
              <a:rPr kumimoji="1" lang="ja-JP" altLang="en-US" dirty="0" smtClean="0"/>
              <a:t>おしよせて来た。</a:t>
            </a:r>
            <a:endParaRPr kumimoji="1" lang="en-US" altLang="ja-JP" dirty="0" smtClean="0"/>
          </a:p>
          <a:p>
            <a:r>
              <a:rPr lang="ja-JP" altLang="en-US" dirty="0" smtClean="0"/>
              <a:t>ヘタヘタと座りこんで</a:t>
            </a:r>
            <a:endParaRPr lang="en-US" altLang="ja-JP" dirty="0" smtClean="0"/>
          </a:p>
          <a:p>
            <a:r>
              <a:rPr kumimoji="1" lang="ja-JP" altLang="en-US" dirty="0"/>
              <a:t>皆</a:t>
            </a:r>
            <a:r>
              <a:rPr kumimoji="1" lang="ja-JP" altLang="en-US" dirty="0" smtClean="0"/>
              <a:t>で命あることをたしかめた。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01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「母ちゃんは、どう</a:t>
            </a:r>
            <a:r>
              <a:rPr kumimoji="1" lang="ja-JP" altLang="en-US" dirty="0" err="1" smtClean="0"/>
              <a:t>したやろう</a:t>
            </a:r>
            <a:r>
              <a:rPr kumimoji="1" lang="ja-JP" altLang="en-US" dirty="0" smtClean="0"/>
              <a:t>」</a:t>
            </a:r>
            <a:endParaRPr kumimoji="1" lang="en-US" altLang="ja-JP" dirty="0" smtClean="0"/>
          </a:p>
          <a:p>
            <a:r>
              <a:rPr lang="ja-JP" altLang="en-US" dirty="0" smtClean="0"/>
              <a:t>「ここに来た事、母ちゃん</a:t>
            </a:r>
            <a:r>
              <a:rPr lang="ja-JP" altLang="en-US" dirty="0" err="1" smtClean="0"/>
              <a:t>わかるやろうか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r>
              <a:rPr kumimoji="1" lang="ja-JP" altLang="en-US" dirty="0" smtClean="0"/>
              <a:t>とよし子ちゃんがメソメソと泣き始めた。</a:t>
            </a:r>
            <a:endParaRPr kumimoji="1" lang="en-US" altLang="ja-JP" dirty="0" smtClean="0"/>
          </a:p>
          <a:p>
            <a:r>
              <a:rPr lang="ja-JP" altLang="en-US" dirty="0" smtClean="0"/>
              <a:t>じぃちゃんとばぁちゃんが口口（くちぐち）に</a:t>
            </a:r>
            <a:endParaRPr lang="en-US" altLang="ja-JP" dirty="0" smtClean="0"/>
          </a:p>
          <a:p>
            <a:r>
              <a:rPr lang="ja-JP" altLang="en-US" dirty="0" smtClean="0"/>
              <a:t>「大丈夫、大丈夫、</a:t>
            </a:r>
            <a:r>
              <a:rPr lang="ja-JP" altLang="en-US" dirty="0" err="1" smtClean="0"/>
              <a:t>いっつも</a:t>
            </a:r>
            <a:r>
              <a:rPr lang="ja-JP" altLang="en-US" dirty="0" smtClean="0"/>
              <a:t>いうとるやろう」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674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「もしもの時は、〇〇山へ</a:t>
            </a:r>
            <a:endParaRPr kumimoji="1" lang="en-US" altLang="ja-JP" dirty="0" smtClean="0"/>
          </a:p>
          <a:p>
            <a:r>
              <a:rPr lang="ja-JP" altLang="en-US" dirty="0" smtClean="0"/>
              <a:t>にげよう」って</a:t>
            </a:r>
            <a:endParaRPr lang="en-US" altLang="ja-JP" dirty="0" smtClean="0"/>
          </a:p>
          <a:p>
            <a:r>
              <a:rPr kumimoji="1" lang="ja-JP" altLang="en-US" dirty="0" smtClean="0"/>
              <a:t>「つなみがおさまったら</a:t>
            </a:r>
            <a:endParaRPr kumimoji="1" lang="en-US" altLang="ja-JP" dirty="0" smtClean="0"/>
          </a:p>
          <a:p>
            <a:r>
              <a:rPr lang="ja-JP" altLang="en-US" dirty="0"/>
              <a:t>母</a:t>
            </a:r>
            <a:r>
              <a:rPr lang="ja-JP" altLang="en-US" dirty="0" smtClean="0"/>
              <a:t>ちゃんと連絡がとれるさ</a:t>
            </a:r>
            <a:endParaRPr lang="en-US" altLang="ja-JP" dirty="0" smtClean="0"/>
          </a:p>
          <a:p>
            <a:r>
              <a:rPr kumimoji="1" lang="ja-JP" altLang="en-US" dirty="0" smtClean="0"/>
              <a:t>泣いたらあかん」と</a:t>
            </a:r>
            <a:endParaRPr kumimoji="1" lang="en-US" altLang="ja-JP" dirty="0" smtClean="0"/>
          </a:p>
          <a:p>
            <a:r>
              <a:rPr lang="ja-JP" altLang="en-US" dirty="0" smtClean="0"/>
              <a:t>だきしめる。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78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 smtClean="0"/>
              <a:t>グラ　グラ　グラ</a:t>
            </a:r>
            <a:endParaRPr lang="en-US" altLang="ja-JP" dirty="0" smtClean="0"/>
          </a:p>
          <a:p>
            <a:r>
              <a:rPr kumimoji="1" lang="ja-JP" altLang="en-US" dirty="0" smtClean="0"/>
              <a:t>ゆれはじめた</a:t>
            </a:r>
            <a:endParaRPr kumimoji="1" lang="en-US" altLang="ja-JP" dirty="0" smtClean="0"/>
          </a:p>
          <a:p>
            <a:r>
              <a:rPr lang="ja-JP" altLang="en-US" dirty="0" smtClean="0"/>
              <a:t>「つくえのしたにもぐれ」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817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気</a:t>
            </a:r>
            <a:r>
              <a:rPr lang="ja-JP" altLang="en-US" dirty="0" smtClean="0"/>
              <a:t>がつけば</a:t>
            </a:r>
            <a:endParaRPr lang="en-US" altLang="ja-JP" dirty="0" smtClean="0"/>
          </a:p>
          <a:p>
            <a:r>
              <a:rPr kumimoji="1" lang="ja-JP" altLang="en-US" dirty="0"/>
              <a:t>何</a:t>
            </a:r>
            <a:r>
              <a:rPr kumimoji="1" lang="ja-JP" altLang="en-US" dirty="0" smtClean="0"/>
              <a:t>もなかったように静かな</a:t>
            </a:r>
            <a:endParaRPr kumimoji="1" lang="en-US" altLang="ja-JP" dirty="0" smtClean="0"/>
          </a:p>
          <a:p>
            <a:r>
              <a:rPr lang="ja-JP" altLang="en-US" dirty="0" smtClean="0"/>
              <a:t>海が見えた。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907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自治会長のおじさんが</a:t>
            </a:r>
            <a:endParaRPr kumimoji="1" lang="en-US" altLang="ja-JP" dirty="0" smtClean="0"/>
          </a:p>
          <a:p>
            <a:r>
              <a:rPr lang="ja-JP" altLang="en-US" dirty="0" smtClean="0"/>
              <a:t>メガホンで言う</a:t>
            </a:r>
            <a:endParaRPr lang="en-US" altLang="ja-JP" dirty="0" smtClean="0"/>
          </a:p>
          <a:p>
            <a:r>
              <a:rPr kumimoji="1" lang="ja-JP" altLang="en-US" dirty="0" smtClean="0"/>
              <a:t>「さあー皆、ようがんばったなー</a:t>
            </a:r>
            <a:endParaRPr kumimoji="1" lang="en-US" altLang="ja-JP" dirty="0" smtClean="0"/>
          </a:p>
          <a:p>
            <a:r>
              <a:rPr lang="ja-JP" altLang="en-US" dirty="0" smtClean="0"/>
              <a:t>もう大丈夫、ゆっくり山をおりよう」って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159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「何もなかったなー」</a:t>
            </a:r>
            <a:endParaRPr kumimoji="1" lang="en-US" altLang="ja-JP" dirty="0" smtClean="0"/>
          </a:p>
          <a:p>
            <a:r>
              <a:rPr lang="ja-JP" altLang="en-US" dirty="0" smtClean="0"/>
              <a:t>「よかったなー」</a:t>
            </a:r>
            <a:endParaRPr lang="en-US" altLang="ja-JP" dirty="0" smtClean="0"/>
          </a:p>
          <a:p>
            <a:r>
              <a:rPr kumimoji="1" lang="ja-JP" altLang="en-US" dirty="0" smtClean="0"/>
              <a:t>「にげてよかったなー」</a:t>
            </a:r>
            <a:endParaRPr kumimoji="1" lang="en-US" altLang="ja-JP" dirty="0" smtClean="0"/>
          </a:p>
          <a:p>
            <a:r>
              <a:rPr lang="ja-JP" altLang="en-US" dirty="0" smtClean="0"/>
              <a:t>「何度もにげようなー」</a:t>
            </a:r>
            <a:endParaRPr lang="en-US" altLang="ja-JP" dirty="0" smtClean="0"/>
          </a:p>
          <a:p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笑いながら山を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おりた。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033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ポチも元気に山をおりた。</a:t>
            </a:r>
            <a:endParaRPr kumimoji="1" lang="en-US" altLang="ja-JP" dirty="0" smtClean="0"/>
          </a:p>
          <a:p>
            <a:r>
              <a:rPr lang="ja-JP" altLang="en-US" dirty="0" smtClean="0"/>
              <a:t>皆、無事でよかった。</a:t>
            </a:r>
            <a:endParaRPr lang="en-US" altLang="ja-JP" dirty="0" smtClean="0"/>
          </a:p>
          <a:p>
            <a:r>
              <a:rPr kumimoji="1" lang="ja-JP" altLang="en-US" dirty="0" smtClean="0"/>
              <a:t>おわり。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04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098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ゆっさ　ゆっさ　１分以上の</a:t>
            </a:r>
            <a:endParaRPr kumimoji="1" lang="en-US" altLang="ja-JP" dirty="0" smtClean="0"/>
          </a:p>
          <a:p>
            <a:r>
              <a:rPr lang="ja-JP" altLang="en-US" dirty="0" smtClean="0"/>
              <a:t>横ゆれ</a:t>
            </a:r>
            <a:endParaRPr lang="en-US" altLang="ja-JP" dirty="0" smtClean="0"/>
          </a:p>
          <a:p>
            <a:r>
              <a:rPr kumimoji="1" lang="ja-JP" altLang="en-US" dirty="0"/>
              <a:t>だれか</a:t>
            </a:r>
            <a:r>
              <a:rPr kumimoji="1" lang="ja-JP" altLang="en-US" dirty="0" smtClean="0"/>
              <a:t>がさけぶ</a:t>
            </a:r>
            <a:endParaRPr kumimoji="1" lang="en-US" altLang="ja-JP" dirty="0" smtClean="0"/>
          </a:p>
          <a:p>
            <a:r>
              <a:rPr lang="ja-JP" altLang="en-US" dirty="0" smtClean="0"/>
              <a:t>「つなみが来るぞ」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806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「にげろ」「にげろ」口口（くちぐち）に</a:t>
            </a:r>
            <a:endParaRPr kumimoji="1" lang="en-US" altLang="ja-JP" dirty="0" smtClean="0"/>
          </a:p>
          <a:p>
            <a:r>
              <a:rPr lang="ja-JP" altLang="en-US" dirty="0" smtClean="0"/>
              <a:t>さけびながら</a:t>
            </a:r>
            <a:r>
              <a:rPr lang="ja-JP" altLang="en-US" dirty="0" err="1" smtClean="0"/>
              <a:t>山へ山へ</a:t>
            </a:r>
            <a:r>
              <a:rPr lang="ja-JP" altLang="en-US" dirty="0" smtClean="0"/>
              <a:t>走る</a:t>
            </a:r>
            <a:endParaRPr lang="en-US" altLang="ja-JP" dirty="0" smtClean="0"/>
          </a:p>
          <a:p>
            <a:r>
              <a:rPr kumimoji="1" lang="ja-JP" altLang="en-US" dirty="0"/>
              <a:t>ポチ</a:t>
            </a:r>
            <a:r>
              <a:rPr kumimoji="1" lang="ja-JP" altLang="en-US" dirty="0" smtClean="0"/>
              <a:t>が淋しそうに</a:t>
            </a:r>
            <a:endParaRPr kumimoji="1" lang="en-US" altLang="ja-JP" dirty="0" smtClean="0"/>
          </a:p>
          <a:p>
            <a:r>
              <a:rPr lang="ja-JP" altLang="en-US" dirty="0" smtClean="0"/>
              <a:t>キューン、キューンとなく。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83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つなみ、てんで</a:t>
            </a:r>
            <a:r>
              <a:rPr kumimoji="1" lang="ja-JP" altLang="en-US" dirty="0" err="1" smtClean="0"/>
              <a:t>んこ</a:t>
            </a:r>
            <a:r>
              <a:rPr kumimoji="1" lang="ja-JP" altLang="en-US" dirty="0" smtClean="0"/>
              <a:t>では</a:t>
            </a:r>
            <a:endParaRPr kumimoji="1" lang="en-US" altLang="ja-JP" dirty="0" smtClean="0"/>
          </a:p>
          <a:p>
            <a:r>
              <a:rPr lang="ja-JP" altLang="en-US" dirty="0"/>
              <a:t>ある</a:t>
            </a:r>
            <a:r>
              <a:rPr lang="ja-JP" altLang="en-US" dirty="0" smtClean="0"/>
              <a:t>が、口口（くちぐち）にさけび</a:t>
            </a:r>
            <a:endParaRPr lang="en-US" altLang="ja-JP" dirty="0" smtClean="0"/>
          </a:p>
          <a:p>
            <a:r>
              <a:rPr kumimoji="1" lang="ja-JP" altLang="en-US" dirty="0" err="1" smtClean="0"/>
              <a:t>ながら</a:t>
            </a:r>
            <a:r>
              <a:rPr kumimoji="1" lang="ja-JP" altLang="en-US" dirty="0" smtClean="0"/>
              <a:t>にげる事にした。</a:t>
            </a:r>
            <a:endParaRPr kumimoji="1" lang="en-US" altLang="ja-JP" dirty="0" smtClean="0"/>
          </a:p>
          <a:p>
            <a:r>
              <a:rPr lang="ja-JP" altLang="en-US" dirty="0" smtClean="0"/>
              <a:t>「にげろ、にげろ、</a:t>
            </a:r>
            <a:endParaRPr lang="en-US" altLang="ja-JP" dirty="0" smtClean="0"/>
          </a:p>
          <a:p>
            <a:r>
              <a:rPr kumimoji="1" lang="ja-JP" altLang="en-US" dirty="0" smtClean="0"/>
              <a:t>つなみがくるぞー！」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516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何ももたないで山へ！</a:t>
            </a:r>
            <a:endParaRPr kumimoji="1" lang="en-US" altLang="ja-JP" dirty="0" smtClean="0"/>
          </a:p>
          <a:p>
            <a:r>
              <a:rPr lang="ja-JP" altLang="en-US" dirty="0"/>
              <a:t>山</a:t>
            </a:r>
            <a:r>
              <a:rPr lang="ja-JP" altLang="en-US" dirty="0" smtClean="0"/>
              <a:t>ににげろ、にげろと</a:t>
            </a:r>
            <a:endParaRPr lang="en-US" altLang="ja-JP" dirty="0" smtClean="0"/>
          </a:p>
          <a:p>
            <a:r>
              <a:rPr kumimoji="1" lang="ja-JP" altLang="en-US" dirty="0" smtClean="0"/>
              <a:t>にげた。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91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「そうだ、ポチもいっしょに</a:t>
            </a:r>
            <a:endParaRPr kumimoji="1" lang="en-US" altLang="ja-JP" dirty="0" smtClean="0"/>
          </a:p>
          <a:p>
            <a:r>
              <a:rPr lang="ja-JP" altLang="en-US" dirty="0" smtClean="0"/>
              <a:t>にげよう」</a:t>
            </a:r>
            <a:endParaRPr lang="en-US" altLang="ja-JP" dirty="0" smtClean="0"/>
          </a:p>
          <a:p>
            <a:r>
              <a:rPr kumimoji="1" lang="ja-JP" altLang="en-US" dirty="0" smtClean="0"/>
              <a:t>くさりをはずしポチといっしょに</a:t>
            </a:r>
            <a:endParaRPr kumimoji="1" lang="en-US" altLang="ja-JP" dirty="0" smtClean="0"/>
          </a:p>
          <a:p>
            <a:r>
              <a:rPr lang="ja-JP" altLang="en-US" dirty="0" smtClean="0"/>
              <a:t>にげる。にげる。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764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ポチがハァーハァーと山へ登り</a:t>
            </a:r>
            <a:endParaRPr kumimoji="1" lang="en-US" altLang="ja-JP" dirty="0" smtClean="0"/>
          </a:p>
          <a:p>
            <a:r>
              <a:rPr lang="ja-JP" altLang="en-US" dirty="0" smtClean="0"/>
              <a:t>始めた。気がつけば僕のズボンを</a:t>
            </a:r>
            <a:endParaRPr lang="en-US" altLang="ja-JP" dirty="0" smtClean="0"/>
          </a:p>
          <a:p>
            <a:r>
              <a:rPr kumimoji="1" lang="ja-JP" altLang="en-US" dirty="0"/>
              <a:t>となり</a:t>
            </a:r>
            <a:r>
              <a:rPr kumimoji="1" lang="ja-JP" altLang="en-US" dirty="0" smtClean="0"/>
              <a:t>のサトちゃんがハァーハァー</a:t>
            </a:r>
            <a:endParaRPr kumimoji="1" lang="en-US" altLang="ja-JP" dirty="0" smtClean="0"/>
          </a:p>
          <a:p>
            <a:r>
              <a:rPr lang="ja-JP" altLang="en-US" dirty="0" smtClean="0"/>
              <a:t>ポチと僕とサトちゃんで</a:t>
            </a:r>
            <a:endParaRPr lang="en-US" altLang="ja-JP" dirty="0" smtClean="0"/>
          </a:p>
          <a:p>
            <a:r>
              <a:rPr kumimoji="1" lang="ja-JP" altLang="en-US" dirty="0" err="1"/>
              <a:t>にげろ</a:t>
            </a:r>
            <a:r>
              <a:rPr kumimoji="1" lang="ja-JP" altLang="en-US" dirty="0" smtClean="0"/>
              <a:t>にげろ。ハァーハァー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085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その後で、となりのバァーちゃんも</a:t>
            </a:r>
            <a:endParaRPr kumimoji="1" lang="en-US" altLang="ja-JP" dirty="0" smtClean="0"/>
          </a:p>
          <a:p>
            <a:r>
              <a:rPr lang="ja-JP" altLang="en-US" dirty="0"/>
              <a:t>つえ</a:t>
            </a:r>
            <a:r>
              <a:rPr lang="ja-JP" altLang="en-US" dirty="0" smtClean="0"/>
              <a:t>をついてつらなる</a:t>
            </a:r>
            <a:endParaRPr lang="en-US" altLang="ja-JP" dirty="0" smtClean="0"/>
          </a:p>
          <a:p>
            <a:r>
              <a:rPr kumimoji="1" lang="ja-JP" altLang="en-US" dirty="0" smtClean="0"/>
              <a:t>ポチと僕、サトちゃん、バァーちゃん</a:t>
            </a:r>
            <a:endParaRPr kumimoji="1" lang="en-US" altLang="ja-JP" dirty="0" smtClean="0"/>
          </a:p>
          <a:p>
            <a:r>
              <a:rPr lang="ja-JP" altLang="en-US" dirty="0" err="1" smtClean="0"/>
              <a:t>とで</a:t>
            </a:r>
            <a:r>
              <a:rPr lang="ja-JP" altLang="en-US" dirty="0" smtClean="0"/>
              <a:t>にげろ　にげろ</a:t>
            </a:r>
            <a:endParaRPr lang="en-US" altLang="ja-JP" dirty="0" smtClean="0"/>
          </a:p>
          <a:p>
            <a:r>
              <a:rPr kumimoji="1" lang="ja-JP" altLang="en-US" dirty="0" smtClean="0"/>
              <a:t>ハァーハァー。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C94A-DA8A-4952-8006-CE0B066AA17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17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851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45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7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95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43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726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2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12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83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382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039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CD787-0548-4C92-BC0C-FEE6D6AAE653}" type="datetimeFigureOut">
              <a:rPr kumimoji="1" lang="ja-JP" altLang="en-US" smtClean="0"/>
              <a:t>2018/7/18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4449-5327-4C08-9906-19B7022A46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44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01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5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7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8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8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1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8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8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2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6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0"/>
            <a:ext cx="9700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479</Words>
  <Application>Microsoft Office PowerPoint</Application>
  <PresentationFormat>ユーザー設定</PresentationFormat>
  <Paragraphs>121</Paragraphs>
  <Slides>24</Slides>
  <Notes>24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瀧川昌俊（みえ防災・減災センター）</dc:creator>
  <cp:lastModifiedBy>mieken</cp:lastModifiedBy>
  <cp:revision>13</cp:revision>
  <cp:lastPrinted>2018-07-18T08:20:42Z</cp:lastPrinted>
  <dcterms:created xsi:type="dcterms:W3CDTF">2018-06-20T05:50:05Z</dcterms:created>
  <dcterms:modified xsi:type="dcterms:W3CDTF">2018-07-18T08:29:56Z</dcterms:modified>
</cp:coreProperties>
</file>