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-1908" y="936"/>
      </p:cViewPr>
      <p:guideLst>
        <p:guide orient="horz" pos="3130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CF852-3257-4C02-800F-C56CF05B7F91}" type="datetimeFigureOut">
              <a:rPr kumimoji="1" lang="ja-JP" altLang="en-US" smtClean="0"/>
              <a:t>2018/7/18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E2FDA-D360-41A0-B6AC-7BACF0DF8E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220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こども</a:t>
            </a:r>
            <a:endParaRPr kumimoji="1" lang="en-US" altLang="ja-JP" dirty="0" smtClean="0"/>
          </a:p>
          <a:p>
            <a:r>
              <a:rPr lang="ja-JP" altLang="en-US" dirty="0" smtClean="0"/>
              <a:t>防災紙芝居の</a:t>
            </a:r>
            <a:endParaRPr lang="en-US" altLang="ja-JP" dirty="0" smtClean="0"/>
          </a:p>
          <a:p>
            <a:r>
              <a:rPr kumimoji="1" lang="ja-JP" altLang="en-US" dirty="0" smtClean="0"/>
              <a:t>はじまり　はじまり！！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2FDA-D360-41A0-B6AC-7BACF0DF8E6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3896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 兄 「ヒヤー、こらー、みい、びっくりするじゃないか。」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2FDA-D360-41A0-B6AC-7BACF0DF8E69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0597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兄 「二郎、アイスクリーム食べようぜ。」 </a:t>
            </a:r>
            <a:endParaRPr lang="en-US" altLang="ja-JP" dirty="0" smtClean="0"/>
          </a:p>
          <a:p>
            <a:r>
              <a:rPr lang="ja-JP" altLang="en-US" dirty="0" smtClean="0"/>
              <a:t>弟 </a:t>
            </a:r>
            <a:r>
              <a:rPr lang="ja-JP" altLang="en-US" dirty="0"/>
              <a:t>「お母ちゃんにしかられるよ。夜中にアイスクリーム食べたら</a:t>
            </a:r>
            <a:r>
              <a:rPr lang="ja-JP" altLang="en-US" dirty="0" smtClean="0"/>
              <a:t>寝小便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</a:t>
            </a:r>
            <a:r>
              <a:rPr lang="ja-JP" altLang="en-US" dirty="0" smtClean="0"/>
              <a:t>するよって</a:t>
            </a:r>
            <a:r>
              <a:rPr lang="ja-JP" altLang="en-US" dirty="0"/>
              <a:t>。」 </a:t>
            </a:r>
            <a:endParaRPr lang="en-US" altLang="ja-JP" dirty="0" smtClean="0"/>
          </a:p>
          <a:p>
            <a:r>
              <a:rPr lang="ja-JP" altLang="en-US" dirty="0" smtClean="0"/>
              <a:t>兄 </a:t>
            </a:r>
            <a:r>
              <a:rPr lang="ja-JP" altLang="en-US" dirty="0"/>
              <a:t>「だからさ。おしっこに行けばいいのさ。」 </a:t>
            </a:r>
            <a:endParaRPr lang="en-US" altLang="ja-JP" dirty="0" smtClean="0"/>
          </a:p>
          <a:p>
            <a:r>
              <a:rPr lang="ja-JP" altLang="en-US" dirty="0" smtClean="0"/>
              <a:t>弟 </a:t>
            </a:r>
            <a:r>
              <a:rPr lang="ja-JP" altLang="en-US" dirty="0"/>
              <a:t>「怖いもん。」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2FDA-D360-41A0-B6AC-7BACF0DF8E69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0452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兄 「ばか！しっかり</a:t>
            </a:r>
            <a:r>
              <a:rPr lang="ja-JP" altLang="en-US" dirty="0" err="1"/>
              <a:t>せい</a:t>
            </a:r>
            <a:r>
              <a:rPr lang="ja-JP" altLang="en-US" dirty="0"/>
              <a:t>、兄</a:t>
            </a:r>
            <a:r>
              <a:rPr lang="ja-JP" altLang="en-US" dirty="0" err="1"/>
              <a:t>ちやんが</a:t>
            </a:r>
            <a:r>
              <a:rPr lang="ja-JP" altLang="en-US" dirty="0"/>
              <a:t>ついてったる。</a:t>
            </a:r>
            <a:r>
              <a:rPr lang="ja-JP" altLang="en-US" dirty="0" smtClean="0"/>
              <a:t>」</a:t>
            </a:r>
            <a:endParaRPr lang="en-US" altLang="ja-JP" dirty="0" smtClean="0"/>
          </a:p>
          <a:p>
            <a:r>
              <a:rPr lang="ja-JP" altLang="en-US" dirty="0" smtClean="0"/>
              <a:t>ナレ　と</a:t>
            </a:r>
            <a:r>
              <a:rPr lang="ja-JP" altLang="en-US" dirty="0"/>
              <a:t>いいながら、冷蔵庫のアイスクリームを左手に、又ゲームを始めた。 </a:t>
            </a:r>
            <a:r>
              <a:rPr lang="ja-JP" altLang="en-US" dirty="0" smtClean="0"/>
              <a:t>　　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初めての</a:t>
            </a:r>
            <a:r>
              <a:rPr lang="ja-JP" altLang="en-US" dirty="0"/>
              <a:t>夜の留守番、二人はたっぷりゲームを楽しんだ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  </a:t>
            </a:r>
            <a:r>
              <a:rPr lang="ja-JP" altLang="en-US" dirty="0" smtClean="0"/>
              <a:t>ポテトチ ツプス</a:t>
            </a:r>
            <a:r>
              <a:rPr lang="ja-JP" altLang="en-US" dirty="0"/>
              <a:t>も</a:t>
            </a:r>
            <a:r>
              <a:rPr lang="ja-JP" altLang="en-US" dirty="0" smtClean="0"/>
              <a:t>からっぽに</a:t>
            </a:r>
            <a:r>
              <a:rPr lang="ja-JP" altLang="en-US" dirty="0"/>
              <a:t>した。柱の時計が十一時を告げた。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2FDA-D360-41A0-B6AC-7BACF0DF8E69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777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ナレ  </a:t>
            </a:r>
            <a:r>
              <a:rPr lang="ja-JP" altLang="en-US" dirty="0" smtClean="0"/>
              <a:t> その</a:t>
            </a:r>
            <a:r>
              <a:rPr lang="ja-JP" altLang="en-US" dirty="0"/>
              <a:t>時、又コトゴトゴーと音がしたと思ったら、机がタンスが</a:t>
            </a:r>
            <a:r>
              <a:rPr lang="ja-JP" altLang="en-US" dirty="0" smtClean="0"/>
              <a:t>ベット  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</a:t>
            </a:r>
            <a:r>
              <a:rPr lang="en-US" altLang="ja-JP" dirty="0" smtClean="0"/>
              <a:t>       </a:t>
            </a:r>
            <a:r>
              <a:rPr lang="ja-JP" altLang="en-US" dirty="0" smtClean="0"/>
              <a:t>が</a:t>
            </a:r>
            <a:r>
              <a:rPr lang="ja-JP" altLang="en-US" dirty="0"/>
              <a:t>揺れ始めた。 </a:t>
            </a:r>
            <a:endParaRPr lang="en-US" altLang="ja-JP" dirty="0" smtClean="0"/>
          </a:p>
          <a:p>
            <a:r>
              <a:rPr lang="ja-JP" altLang="en-US" dirty="0" smtClean="0"/>
              <a:t>弟 </a:t>
            </a:r>
            <a:r>
              <a:rPr lang="ja-JP" altLang="en-US" dirty="0" smtClean="0"/>
              <a:t>  「</a:t>
            </a:r>
            <a:r>
              <a:rPr lang="ja-JP" altLang="en-US" dirty="0"/>
              <a:t>うわー、地震だ！」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2FDA-D360-41A0-B6AC-7BACF0DF8E69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2727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兄 「机の下へもぐれー。」 </a:t>
            </a:r>
            <a:endParaRPr lang="en-US" altLang="ja-JP" dirty="0" smtClean="0"/>
          </a:p>
          <a:p>
            <a:r>
              <a:rPr lang="ja-JP" altLang="en-US" dirty="0" smtClean="0"/>
              <a:t>弟 「</a:t>
            </a:r>
            <a:r>
              <a:rPr lang="ja-JP" altLang="en-US" dirty="0"/>
              <a:t>うーん。」 </a:t>
            </a:r>
            <a:endParaRPr lang="en-US" altLang="ja-JP" dirty="0" smtClean="0"/>
          </a:p>
          <a:p>
            <a:r>
              <a:rPr lang="ja-JP" altLang="en-US" dirty="0"/>
              <a:t>　 </a:t>
            </a:r>
            <a:r>
              <a:rPr lang="ja-JP" altLang="en-US" dirty="0" smtClean="0"/>
              <a:t>「</a:t>
            </a:r>
            <a:r>
              <a:rPr lang="ja-JP" altLang="en-US" dirty="0"/>
              <a:t>かあちゃん！なかなか揺れは収まらない。」 </a:t>
            </a:r>
            <a:endParaRPr lang="en-US" altLang="ja-JP" dirty="0" smtClean="0"/>
          </a:p>
          <a:p>
            <a:r>
              <a:rPr lang="ja-JP" altLang="en-US" dirty="0" smtClean="0"/>
              <a:t>ナレ   その内</a:t>
            </a:r>
            <a:r>
              <a:rPr lang="ja-JP" altLang="en-US" dirty="0"/>
              <a:t>停電してしまった。 </a:t>
            </a:r>
            <a:endParaRPr lang="en-US" altLang="ja-JP" dirty="0" smtClean="0"/>
          </a:p>
          <a:p>
            <a:r>
              <a:rPr lang="ja-JP" altLang="en-US" dirty="0" smtClean="0"/>
              <a:t>弟 </a:t>
            </a:r>
            <a:r>
              <a:rPr lang="ja-JP" altLang="en-US" dirty="0"/>
              <a:t>「うわー、かあちゃん、兄ちゃん、おしっこもしたなってきた。」 </a:t>
            </a:r>
            <a:endParaRPr lang="en-US" altLang="ja-JP" dirty="0" smtClean="0"/>
          </a:p>
          <a:p>
            <a:r>
              <a:rPr lang="ja-JP" altLang="en-US" dirty="0" smtClean="0"/>
              <a:t>兄 </a:t>
            </a:r>
            <a:r>
              <a:rPr lang="ja-JP" altLang="en-US" dirty="0"/>
              <a:t>「バカー、しん</a:t>
            </a:r>
            <a:r>
              <a:rPr lang="ja-JP" altLang="en-US" dirty="0"/>
              <a:t>ぼうするんや</a:t>
            </a:r>
            <a:r>
              <a:rPr lang="ja-JP" altLang="en-US" dirty="0"/>
              <a:t>。」 </a:t>
            </a:r>
            <a:endParaRPr lang="en-US" altLang="ja-JP" dirty="0" smtClean="0"/>
          </a:p>
          <a:p>
            <a:r>
              <a:rPr lang="ja-JP" altLang="en-US" dirty="0" smtClean="0"/>
              <a:t>ナレ   一郎</a:t>
            </a:r>
            <a:r>
              <a:rPr lang="ja-JP" altLang="en-US" dirty="0"/>
              <a:t>君も泣きそうになってきた。 </a:t>
            </a:r>
            <a:endParaRPr lang="en-US" altLang="ja-JP" dirty="0" smtClean="0"/>
          </a:p>
          <a:p>
            <a:r>
              <a:rPr lang="ja-JP" altLang="en-US" dirty="0" smtClean="0"/>
              <a:t>兄 </a:t>
            </a:r>
            <a:r>
              <a:rPr lang="ja-JP" altLang="en-US" dirty="0"/>
              <a:t>「せっかくゲームが出来ると思ったのに。」 </a:t>
            </a:r>
            <a:endParaRPr lang="en-US" altLang="ja-JP" dirty="0" smtClean="0"/>
          </a:p>
          <a:p>
            <a:r>
              <a:rPr lang="ja-JP" altLang="en-US" dirty="0" smtClean="0"/>
              <a:t>ナレ  </a:t>
            </a:r>
            <a:r>
              <a:rPr lang="ja-JP" altLang="en-US" dirty="0"/>
              <a:t>ようやく揺れはが収まった。けれど家の中はまっくら。 </a:t>
            </a:r>
            <a:endParaRPr lang="en-US" altLang="ja-JP" dirty="0" smtClean="0"/>
          </a:p>
          <a:p>
            <a:r>
              <a:rPr lang="ja-JP" altLang="en-US" dirty="0" smtClean="0"/>
              <a:t>弟 </a:t>
            </a:r>
            <a:r>
              <a:rPr lang="ja-JP" altLang="en-US" dirty="0"/>
              <a:t>「どうしよう。となりのおばさんに聞こうか。」 </a:t>
            </a:r>
            <a:endParaRPr lang="en-US" altLang="ja-JP" dirty="0" smtClean="0"/>
          </a:p>
          <a:p>
            <a:r>
              <a:rPr lang="ja-JP" altLang="en-US" dirty="0" smtClean="0"/>
              <a:t>兄 「</a:t>
            </a:r>
            <a:r>
              <a:rPr lang="ja-JP" altLang="en-US" dirty="0"/>
              <a:t>あかん、昨日キャッチボールしてボールが庭に入って花を折ったん</a:t>
            </a:r>
            <a:r>
              <a:rPr lang="ja-JP" altLang="en-US" dirty="0" smtClean="0"/>
              <a:t>で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</a:t>
            </a:r>
            <a:r>
              <a:rPr lang="ja-JP" altLang="en-US" dirty="0" smtClean="0"/>
              <a:t>しかられた</a:t>
            </a:r>
            <a:r>
              <a:rPr lang="ja-JP" altLang="en-US" dirty="0" smtClean="0"/>
              <a:t>もん</a:t>
            </a:r>
            <a:r>
              <a:rPr lang="ja-JP" altLang="en-US" dirty="0"/>
              <a:t>。」 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</a:t>
            </a:r>
            <a:r>
              <a:rPr lang="ja-JP" altLang="en-US" dirty="0" smtClean="0"/>
              <a:t>「</a:t>
            </a:r>
            <a:r>
              <a:rPr lang="ja-JP" altLang="en-US" dirty="0" err="1" smtClean="0"/>
              <a:t>こわ</a:t>
            </a:r>
            <a:r>
              <a:rPr lang="ja-JP" altLang="en-US" dirty="0"/>
              <a:t>ーいおばさんやから、お前らみたい知らんと</a:t>
            </a:r>
            <a:r>
              <a:rPr lang="ja-JP" altLang="en-US" dirty="0" smtClean="0"/>
              <a:t>また</a:t>
            </a:r>
            <a:r>
              <a:rPr lang="ja-JP" altLang="en-US" dirty="0"/>
              <a:t>怒るかも。」 </a:t>
            </a:r>
            <a:endParaRPr lang="en-US" altLang="ja-JP" dirty="0" smtClean="0"/>
          </a:p>
          <a:p>
            <a:r>
              <a:rPr lang="ja-JP" altLang="en-US" dirty="0" smtClean="0"/>
              <a:t>弟 </a:t>
            </a:r>
            <a:r>
              <a:rPr lang="ja-JP" altLang="en-US" dirty="0"/>
              <a:t>「裏のお姉さんやったら何とかしてくれるかも。」 </a:t>
            </a:r>
            <a:endParaRPr lang="en-US" altLang="ja-JP" dirty="0" smtClean="0"/>
          </a:p>
          <a:p>
            <a:r>
              <a:rPr lang="ja-JP" altLang="en-US" dirty="0" smtClean="0"/>
              <a:t>兄 </a:t>
            </a:r>
            <a:r>
              <a:rPr lang="ja-JP" altLang="en-US" dirty="0"/>
              <a:t>「あかん、あのお姉さん、夜は変な顔してるから。お化けみたい</a:t>
            </a:r>
            <a:r>
              <a:rPr lang="ja-JP" altLang="en-US" dirty="0" smtClean="0"/>
              <a:t>やった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</a:t>
            </a:r>
            <a:r>
              <a:rPr lang="ja-JP" altLang="en-US" dirty="0" smtClean="0"/>
              <a:t>よ</a:t>
            </a:r>
            <a:r>
              <a:rPr lang="ja-JP" altLang="en-US" dirty="0"/>
              <a:t>。」</a:t>
            </a:r>
          </a:p>
          <a:p>
            <a:r>
              <a:rPr lang="ja-JP" altLang="en-US" dirty="0"/>
              <a:t>弟 「どうしよう、そうや、母ちゃんに</a:t>
            </a:r>
            <a:r>
              <a:rPr lang="en-US" altLang="ja-JP" dirty="0"/>
              <a:t>TEL</a:t>
            </a:r>
            <a:r>
              <a:rPr lang="ja-JP" altLang="en-US" dirty="0"/>
              <a:t>しよう。</a:t>
            </a:r>
            <a:r>
              <a:rPr lang="ja-JP" altLang="en-US" dirty="0" smtClean="0"/>
              <a:t>」</a:t>
            </a:r>
            <a:endParaRPr lang="en-US" altLang="ja-JP" dirty="0" smtClean="0"/>
          </a:p>
          <a:p>
            <a:r>
              <a:rPr lang="ja-JP" altLang="en-US" dirty="0" smtClean="0"/>
              <a:t>兄 </a:t>
            </a:r>
            <a:r>
              <a:rPr lang="ja-JP" altLang="en-US" dirty="0"/>
              <a:t>「でも電気をつけなあかんけど、停電やし、暗くて見えん。」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2FDA-D360-41A0-B6AC-7BACF0DF8E69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123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80720" y="4783306"/>
            <a:ext cx="5445760" cy="4657340"/>
          </a:xfrm>
        </p:spPr>
        <p:txBody>
          <a:bodyPr/>
          <a:lstStyle/>
          <a:p>
            <a:r>
              <a:rPr lang="ja-JP" altLang="en-US" dirty="0"/>
              <a:t>兄 「懐中電気や、どこにあるんや。母ちゃんがこの間冷蔵庫の下へ</a:t>
            </a:r>
            <a:r>
              <a:rPr lang="ja-JP" altLang="en-US" dirty="0" smtClean="0"/>
              <a:t>十円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</a:t>
            </a:r>
            <a:r>
              <a:rPr lang="ja-JP" altLang="en-US" dirty="0" smtClean="0"/>
              <a:t>転がした</a:t>
            </a:r>
            <a:r>
              <a:rPr lang="ja-JP" altLang="en-US" dirty="0" smtClean="0"/>
              <a:t>やろ</a:t>
            </a:r>
            <a:r>
              <a:rPr lang="ja-JP" altLang="en-US" dirty="0"/>
              <a:t>、その時使っていたから、あの冷蔵庫のあたりか</a:t>
            </a:r>
            <a:r>
              <a:rPr lang="ja-JP" altLang="en-US" dirty="0" smtClean="0"/>
              <a:t>も 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</a:t>
            </a:r>
            <a:r>
              <a:rPr lang="ja-JP" altLang="en-US" dirty="0" smtClean="0"/>
              <a:t>なー</a:t>
            </a:r>
            <a:r>
              <a:rPr lang="ja-JP" altLang="en-US" dirty="0"/>
              <a:t>。」 </a:t>
            </a:r>
            <a:endParaRPr lang="en-US" altLang="ja-JP" dirty="0" smtClean="0"/>
          </a:p>
          <a:p>
            <a:r>
              <a:rPr lang="ja-JP" altLang="en-US" dirty="0" smtClean="0"/>
              <a:t>兄弟 </a:t>
            </a:r>
            <a:r>
              <a:rPr lang="ja-JP" altLang="en-US" dirty="0"/>
              <a:t>「どこや、どこや。」 </a:t>
            </a:r>
            <a:endParaRPr lang="en-US" altLang="ja-JP" dirty="0" smtClean="0"/>
          </a:p>
          <a:p>
            <a:r>
              <a:rPr lang="ja-JP" altLang="en-US" dirty="0" smtClean="0"/>
              <a:t>ナレ   </a:t>
            </a:r>
            <a:r>
              <a:rPr lang="ja-JP" altLang="en-US" dirty="0"/>
              <a:t>手探りで探す。 </a:t>
            </a:r>
            <a:endParaRPr lang="en-US" altLang="ja-JP" dirty="0" smtClean="0"/>
          </a:p>
          <a:p>
            <a:r>
              <a:rPr lang="ja-JP" altLang="en-US" dirty="0" smtClean="0"/>
              <a:t>兄 「あいた</a:t>
            </a:r>
            <a:r>
              <a:rPr lang="ja-JP" altLang="en-US" dirty="0"/>
              <a:t>たた、なんやこれ。」 「うわあー、ゴミ箱や。ゴミ箱へ</a:t>
            </a:r>
            <a:r>
              <a:rPr lang="ja-JP" altLang="en-US" dirty="0"/>
              <a:t>足突</a:t>
            </a:r>
            <a:r>
              <a:rPr lang="ja-JP" altLang="en-US" dirty="0" smtClean="0"/>
              <a:t>っ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</a:t>
            </a:r>
            <a:r>
              <a:rPr lang="ja-JP" altLang="en-US" dirty="0" smtClean="0"/>
              <a:t>込んでし</a:t>
            </a:r>
            <a:r>
              <a:rPr lang="ja-JP" altLang="en-US" dirty="0"/>
              <a:t>もうた。</a:t>
            </a:r>
            <a:r>
              <a:rPr lang="ja-JP" altLang="en-US" dirty="0" smtClean="0"/>
              <a:t>」「</a:t>
            </a:r>
            <a:r>
              <a:rPr lang="ja-JP" altLang="en-US" dirty="0"/>
              <a:t>きったねー。</a:t>
            </a:r>
            <a:r>
              <a:rPr lang="ja-JP" altLang="en-US" dirty="0" smtClean="0"/>
              <a:t>」「</a:t>
            </a:r>
            <a:r>
              <a:rPr lang="ja-JP" altLang="en-US" dirty="0"/>
              <a:t>二郎、ちやんと俺の後ろを</a:t>
            </a:r>
            <a:r>
              <a:rPr lang="ja-JP" altLang="en-US" dirty="0" smtClean="0"/>
              <a:t>つい    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</a:t>
            </a:r>
            <a:r>
              <a:rPr lang="ja-JP" altLang="en-US" dirty="0" smtClean="0"/>
              <a:t>て</a:t>
            </a:r>
            <a:r>
              <a:rPr lang="ja-JP" altLang="en-US" dirty="0"/>
              <a:t>こいよ。スリッパを履いとれ。</a:t>
            </a:r>
            <a:r>
              <a:rPr lang="ja-JP" altLang="en-US" dirty="0" smtClean="0"/>
              <a:t>」</a:t>
            </a:r>
            <a:endParaRPr lang="en-US" altLang="ja-JP" dirty="0" smtClean="0"/>
          </a:p>
          <a:p>
            <a:r>
              <a:rPr lang="ja-JP" altLang="en-US" dirty="0" smtClean="0"/>
              <a:t>弟 「</a:t>
            </a:r>
            <a:r>
              <a:rPr lang="ja-JP" altLang="en-US" dirty="0"/>
              <a:t>うわあー、えらいことになっとる。」 「みい、みい。どこや。」 「</a:t>
            </a:r>
            <a:r>
              <a:rPr lang="ja-JP" altLang="en-US" dirty="0" smtClean="0"/>
              <a:t>お  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</a:t>
            </a:r>
            <a:r>
              <a:rPr lang="ja-JP" altLang="en-US" dirty="0" smtClean="0"/>
              <a:t>母</a:t>
            </a:r>
            <a:r>
              <a:rPr lang="ja-JP" altLang="en-US" dirty="0"/>
              <a:t>ちゃーん。」 </a:t>
            </a:r>
            <a:endParaRPr lang="en-US" altLang="ja-JP" dirty="0"/>
          </a:p>
          <a:p>
            <a:r>
              <a:rPr lang="ja-JP" altLang="en-US" dirty="0" smtClean="0"/>
              <a:t>兄 </a:t>
            </a:r>
            <a:r>
              <a:rPr lang="ja-JP" altLang="en-US" dirty="0"/>
              <a:t>「二郎泣くな！」 </a:t>
            </a:r>
            <a:endParaRPr lang="en-US" altLang="ja-JP" dirty="0" smtClean="0"/>
          </a:p>
          <a:p>
            <a:r>
              <a:rPr lang="ja-JP" altLang="en-US" dirty="0" smtClean="0"/>
              <a:t>ナレ   一郎</a:t>
            </a:r>
            <a:r>
              <a:rPr lang="ja-JP" altLang="en-US" dirty="0"/>
              <a:t>君は、薄明かりを頼りにようやっと冷蔵庫の横の懐中電気を</a:t>
            </a:r>
            <a:r>
              <a:rPr lang="ja-JP" altLang="en-US" dirty="0" smtClean="0"/>
              <a:t>つけ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</a:t>
            </a:r>
            <a:r>
              <a:rPr lang="ja-JP" altLang="en-US" dirty="0" smtClean="0"/>
              <a:t>ました。</a:t>
            </a:r>
            <a:endParaRPr lang="en-US" altLang="ja-JP" dirty="0" smtClean="0"/>
          </a:p>
          <a:p>
            <a:r>
              <a:rPr lang="ja-JP" altLang="en-US" dirty="0" smtClean="0"/>
              <a:t>兄 </a:t>
            </a:r>
            <a:r>
              <a:rPr lang="ja-JP" altLang="en-US" dirty="0"/>
              <a:t>「二郎、表へ出ようか。」 </a:t>
            </a:r>
            <a:endParaRPr lang="en-US" altLang="ja-JP" dirty="0" smtClean="0"/>
          </a:p>
          <a:p>
            <a:r>
              <a:rPr lang="ja-JP" altLang="en-US" dirty="0" smtClean="0"/>
              <a:t>弟 </a:t>
            </a:r>
            <a:r>
              <a:rPr lang="ja-JP" altLang="en-US" dirty="0"/>
              <a:t>「あかん、母ちゃんが絶対に開けたらあかんって言うとった。」 </a:t>
            </a:r>
            <a:endParaRPr lang="en-US" altLang="ja-JP" dirty="0" smtClean="0"/>
          </a:p>
          <a:p>
            <a:r>
              <a:rPr lang="ja-JP" altLang="en-US" dirty="0" smtClean="0"/>
              <a:t>ナレ   どこ</a:t>
            </a:r>
            <a:r>
              <a:rPr lang="ja-JP" altLang="en-US" dirty="0"/>
              <a:t>からか、みいがやって来て二郎が抱き上げた。 </a:t>
            </a:r>
            <a:endParaRPr lang="en-US" altLang="ja-JP" dirty="0" smtClean="0"/>
          </a:p>
          <a:p>
            <a:r>
              <a:rPr lang="ja-JP" altLang="en-US" dirty="0" smtClean="0"/>
              <a:t>弟 </a:t>
            </a:r>
            <a:r>
              <a:rPr lang="ja-JP" altLang="en-US" dirty="0"/>
              <a:t>「お母ちゃーん。」 </a:t>
            </a:r>
            <a:endParaRPr lang="en-US" altLang="ja-JP" dirty="0" smtClean="0"/>
          </a:p>
          <a:p>
            <a:r>
              <a:rPr lang="ja-JP" altLang="en-US" dirty="0" smtClean="0"/>
              <a:t>ナレ   </a:t>
            </a:r>
            <a:r>
              <a:rPr lang="ja-JP" altLang="en-US" dirty="0"/>
              <a:t>又、二郎が泣き出した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ja-JP" altLang="en-US" dirty="0"/>
              <a:t>兄</a:t>
            </a:r>
            <a:r>
              <a:rPr lang="ja-JP" altLang="en-US" dirty="0" smtClean="0"/>
              <a:t> </a:t>
            </a:r>
            <a:r>
              <a:rPr lang="ja-JP" altLang="en-US" dirty="0"/>
              <a:t>「バカ、泣くな。兄ちゃんかて泣きたいんやぞ。でも、がまんしとる</a:t>
            </a:r>
            <a:r>
              <a:rPr lang="ja-JP" altLang="en-US" dirty="0" smtClean="0"/>
              <a:t>ん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 や</a:t>
            </a:r>
            <a:r>
              <a:rPr lang="ja-JP" altLang="en-US" dirty="0"/>
              <a:t>。</a:t>
            </a:r>
            <a:r>
              <a:rPr lang="ja-JP" altLang="en-US" dirty="0" smtClean="0"/>
              <a:t>」「</a:t>
            </a:r>
            <a:r>
              <a:rPr lang="ja-JP" altLang="en-US" dirty="0"/>
              <a:t>そうや、学校</a:t>
            </a:r>
            <a:r>
              <a:rPr lang="ja-JP" altLang="en-US" dirty="0" smtClean="0"/>
              <a:t>で</a:t>
            </a:r>
            <a:r>
              <a:rPr lang="ja-JP" altLang="en-US" dirty="0"/>
              <a:t>一か所</a:t>
            </a:r>
            <a:r>
              <a:rPr lang="ja-JP" altLang="en-US" dirty="0" smtClean="0"/>
              <a:t>、</a:t>
            </a:r>
            <a:r>
              <a:rPr lang="ja-JP" altLang="en-US" dirty="0"/>
              <a:t>戸を開けなさいって</a:t>
            </a:r>
            <a:r>
              <a:rPr lang="ja-JP" altLang="en-US" dirty="0"/>
              <a:t>言うとった</a:t>
            </a:r>
            <a:r>
              <a:rPr lang="ja-JP" altLang="en-US" dirty="0" smtClean="0"/>
              <a:t>。 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</a:t>
            </a:r>
            <a:r>
              <a:rPr lang="ja-JP" altLang="en-US" dirty="0" smtClean="0"/>
              <a:t>大丈夫</a:t>
            </a:r>
            <a:r>
              <a:rPr lang="ja-JP" altLang="en-US" dirty="0" smtClean="0"/>
              <a:t>や</a:t>
            </a:r>
            <a:r>
              <a:rPr lang="ja-JP" altLang="en-US" dirty="0"/>
              <a:t>、泥棒が来んように 犬のドンの家の上の戸を開けよう。</a:t>
            </a:r>
            <a:r>
              <a:rPr lang="ja-JP" altLang="en-US" dirty="0" smtClean="0"/>
              <a:t>」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</a:t>
            </a:r>
            <a:r>
              <a:rPr lang="ja-JP" altLang="en-US" dirty="0" smtClean="0"/>
              <a:t>「</a:t>
            </a:r>
            <a:r>
              <a:rPr lang="ja-JP" altLang="en-US" dirty="0"/>
              <a:t>いつ</a:t>
            </a:r>
            <a:r>
              <a:rPr lang="ja-JP" altLang="en-US" dirty="0" smtClean="0"/>
              <a:t>の間</a:t>
            </a:r>
            <a:r>
              <a:rPr lang="ja-JP" altLang="en-US" dirty="0"/>
              <a:t>にこんなにきもいのやろう。</a:t>
            </a:r>
            <a:r>
              <a:rPr lang="ja-JP" altLang="en-US" dirty="0" smtClean="0"/>
              <a:t>」「</a:t>
            </a:r>
            <a:r>
              <a:rPr lang="ja-JP" altLang="en-US" dirty="0"/>
              <a:t>えーい。」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2FDA-D360-41A0-B6AC-7BACF0DF8E69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1745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ナレ </a:t>
            </a:r>
            <a:r>
              <a:rPr lang="ja-JP" altLang="en-US" dirty="0" smtClean="0"/>
              <a:t>  力</a:t>
            </a:r>
            <a:r>
              <a:rPr lang="ja-JP" altLang="en-US" dirty="0"/>
              <a:t>をいれて窓の戸を開けた。 </a:t>
            </a:r>
            <a:endParaRPr lang="en-US" altLang="ja-JP" dirty="0" smtClean="0"/>
          </a:p>
          <a:p>
            <a:r>
              <a:rPr lang="ja-JP" altLang="en-US" dirty="0" smtClean="0"/>
              <a:t>兄 </a:t>
            </a:r>
            <a:r>
              <a:rPr lang="ja-JP" altLang="en-US" dirty="0"/>
              <a:t>「あれーとなりのおばさんの家が傾いている。」 </a:t>
            </a:r>
            <a:endParaRPr lang="en-US" altLang="ja-JP" dirty="0" smtClean="0"/>
          </a:p>
          <a:p>
            <a:r>
              <a:rPr lang="ja-JP" altLang="en-US" dirty="0" smtClean="0"/>
              <a:t>弟 「</a:t>
            </a:r>
            <a:r>
              <a:rPr lang="ja-JP" altLang="en-US" dirty="0"/>
              <a:t>大変や、おばさん大丈夫やろか。」 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</a:t>
            </a:r>
            <a:r>
              <a:rPr lang="ja-JP" altLang="en-US" dirty="0" smtClean="0"/>
              <a:t>「</a:t>
            </a:r>
            <a:r>
              <a:rPr lang="ja-JP" altLang="en-US" dirty="0"/>
              <a:t>兄</a:t>
            </a:r>
            <a:r>
              <a:rPr lang="ja-JP" altLang="en-US" dirty="0" smtClean="0"/>
              <a:t>ち</a:t>
            </a:r>
            <a:r>
              <a:rPr lang="ja-JP" altLang="en-US" dirty="0"/>
              <a:t>ゃ</a:t>
            </a:r>
            <a:r>
              <a:rPr lang="ja-JP" altLang="en-US" dirty="0" smtClean="0"/>
              <a:t>ん</a:t>
            </a:r>
            <a:r>
              <a:rPr lang="ja-JP" altLang="en-US" dirty="0"/>
              <a:t>、こんな時のことを</a:t>
            </a:r>
            <a:r>
              <a:rPr lang="ja-JP" altLang="en-US" dirty="0" smtClean="0"/>
              <a:t>父ちゃんが</a:t>
            </a:r>
            <a:r>
              <a:rPr lang="ja-JP" altLang="en-US" dirty="0"/>
              <a:t>言ったんや。落ち着けって！」 </a:t>
            </a:r>
            <a:endParaRPr lang="en-US" altLang="ja-JP" dirty="0" smtClean="0"/>
          </a:p>
          <a:p>
            <a:r>
              <a:rPr lang="ja-JP" altLang="en-US" dirty="0" smtClean="0"/>
              <a:t>兄 「</a:t>
            </a:r>
            <a:r>
              <a:rPr lang="ja-JP" altLang="en-US" dirty="0"/>
              <a:t>二郎、頭を守れ。座布団を頭にのせて、まず服を着替えよう</a:t>
            </a:r>
            <a:r>
              <a:rPr lang="ja-JP" altLang="en-US" dirty="0" smtClean="0"/>
              <a:t>。」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 </a:t>
            </a:r>
            <a:r>
              <a:rPr lang="ja-JP" altLang="en-US" dirty="0"/>
              <a:t>「次は</a:t>
            </a:r>
            <a:r>
              <a:rPr lang="ja-JP" altLang="en-US" dirty="0" smtClean="0"/>
              <a:t>、靴</a:t>
            </a:r>
            <a:r>
              <a:rPr lang="ja-JP" altLang="en-US" dirty="0"/>
              <a:t>や。靴を履け。」 </a:t>
            </a:r>
            <a:endParaRPr lang="en-US" altLang="ja-JP" dirty="0" smtClean="0"/>
          </a:p>
          <a:p>
            <a:r>
              <a:rPr lang="ja-JP" altLang="en-US" dirty="0" smtClean="0"/>
              <a:t>弟 </a:t>
            </a:r>
            <a:r>
              <a:rPr lang="ja-JP" altLang="en-US" dirty="0"/>
              <a:t>「探検ごっこみたいやなー」 </a:t>
            </a:r>
            <a:endParaRPr lang="en-US" altLang="ja-JP" dirty="0" smtClean="0"/>
          </a:p>
          <a:p>
            <a:r>
              <a:rPr lang="ja-JP" altLang="en-US" dirty="0" smtClean="0"/>
              <a:t>兄 </a:t>
            </a:r>
            <a:r>
              <a:rPr lang="ja-JP" altLang="en-US" dirty="0"/>
              <a:t>「バカ、早ようせんとあかん。」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2FDA-D360-41A0-B6AC-7BACF0DF8E69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058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ナレ　その</a:t>
            </a:r>
            <a:r>
              <a:rPr lang="ja-JP" altLang="en-US" dirty="0"/>
              <a:t>時、表の戸をドンドンと叩く音がした。 </a:t>
            </a:r>
            <a:endParaRPr lang="en-US" altLang="ja-JP" dirty="0" smtClean="0"/>
          </a:p>
          <a:p>
            <a:r>
              <a:rPr lang="ja-JP" altLang="en-US" dirty="0" smtClean="0"/>
              <a:t>弟 </a:t>
            </a:r>
            <a:r>
              <a:rPr lang="ja-JP" altLang="en-US" dirty="0"/>
              <a:t>「どろぼうや。」 </a:t>
            </a:r>
            <a:endParaRPr lang="en-US" altLang="ja-JP" dirty="0" smtClean="0"/>
          </a:p>
          <a:p>
            <a:r>
              <a:rPr lang="ja-JP" altLang="en-US" dirty="0" smtClean="0"/>
              <a:t>兄 「</a:t>
            </a:r>
            <a:r>
              <a:rPr lang="ja-JP" altLang="en-US" dirty="0"/>
              <a:t>こんな時どろぼうが来るか。</a:t>
            </a:r>
            <a:r>
              <a:rPr lang="ja-JP" altLang="en-US" dirty="0" smtClean="0"/>
              <a:t>」</a:t>
            </a:r>
            <a:endParaRPr lang="en-US" altLang="ja-JP" dirty="0" smtClean="0"/>
          </a:p>
          <a:p>
            <a:r>
              <a:rPr lang="ja-JP" altLang="en-US" dirty="0"/>
              <a:t>　 </a:t>
            </a:r>
            <a:r>
              <a:rPr lang="ja-JP" altLang="en-US" dirty="0" smtClean="0"/>
              <a:t>「</a:t>
            </a:r>
            <a:r>
              <a:rPr lang="ja-JP" altLang="en-US" dirty="0"/>
              <a:t>あれ、隣のおばさんや。」 </a:t>
            </a:r>
            <a:endParaRPr lang="en-US" altLang="ja-JP" dirty="0" smtClean="0"/>
          </a:p>
          <a:p>
            <a:r>
              <a:rPr lang="ja-JP" altLang="en-US" dirty="0" smtClean="0"/>
              <a:t>弟 </a:t>
            </a:r>
            <a:r>
              <a:rPr lang="ja-JP" altLang="en-US" dirty="0"/>
              <a:t>「ほんなら、ゆうれいや。」 </a:t>
            </a:r>
            <a:endParaRPr lang="en-US" altLang="ja-JP" dirty="0" smtClean="0"/>
          </a:p>
          <a:p>
            <a:r>
              <a:rPr lang="ja-JP" altLang="en-US" dirty="0" smtClean="0"/>
              <a:t>兄 </a:t>
            </a:r>
            <a:r>
              <a:rPr lang="ja-JP" altLang="en-US" dirty="0"/>
              <a:t>「バカ。」 </a:t>
            </a:r>
            <a:endParaRPr lang="en-US" altLang="ja-JP" dirty="0" smtClean="0"/>
          </a:p>
          <a:p>
            <a:r>
              <a:rPr lang="ja-JP" altLang="en-US" dirty="0" smtClean="0"/>
              <a:t>おば 「</a:t>
            </a:r>
            <a:r>
              <a:rPr lang="ja-JP" altLang="en-US" dirty="0"/>
              <a:t>おーい、おーい。あんたら大丈夫か。</a:t>
            </a:r>
            <a:r>
              <a:rPr lang="ja-JP" altLang="en-US" dirty="0" smtClean="0"/>
              <a:t>」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</a:t>
            </a:r>
            <a:r>
              <a:rPr lang="ja-JP" altLang="en-US" dirty="0" smtClean="0"/>
              <a:t> </a:t>
            </a:r>
            <a:r>
              <a:rPr lang="ja-JP" altLang="en-US" dirty="0"/>
              <a:t>「隣のおばさんや。</a:t>
            </a:r>
            <a:r>
              <a:rPr lang="ja-JP" altLang="en-US" dirty="0" smtClean="0"/>
              <a:t>開けれるか</a:t>
            </a:r>
            <a:r>
              <a:rPr lang="en-US" altLang="ja-JP" dirty="0"/>
              <a:t>?</a:t>
            </a:r>
            <a:r>
              <a:rPr lang="ja-JP" altLang="en-US" dirty="0" smtClean="0"/>
              <a:t>」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</a:t>
            </a:r>
            <a:r>
              <a:rPr lang="ja-JP" altLang="en-US" dirty="0" smtClean="0"/>
              <a:t> </a:t>
            </a:r>
            <a:r>
              <a:rPr lang="ja-JP" altLang="en-US" dirty="0"/>
              <a:t>「あかん、戸が開かん。」 </a:t>
            </a:r>
            <a:endParaRPr lang="en-US" altLang="ja-JP" dirty="0" smtClean="0"/>
          </a:p>
          <a:p>
            <a:r>
              <a:rPr lang="ja-JP" altLang="en-US" dirty="0" smtClean="0"/>
              <a:t>兄 </a:t>
            </a:r>
            <a:r>
              <a:rPr lang="ja-JP" altLang="en-US" dirty="0"/>
              <a:t>「犬の所を開けたよ。」 </a:t>
            </a:r>
            <a:endParaRPr lang="en-US" altLang="ja-JP" dirty="0" smtClean="0"/>
          </a:p>
          <a:p>
            <a:r>
              <a:rPr lang="ja-JP" altLang="en-US" dirty="0" smtClean="0"/>
              <a:t>おば 「</a:t>
            </a:r>
            <a:r>
              <a:rPr lang="ja-JP" altLang="en-US" dirty="0"/>
              <a:t>外へ出れるか</a:t>
            </a:r>
            <a:r>
              <a:rPr lang="en-US" altLang="ja-JP" dirty="0"/>
              <a:t>?</a:t>
            </a:r>
            <a:r>
              <a:rPr lang="ja-JP" altLang="en-US" dirty="0"/>
              <a:t>」 「夕べ、お父さんとお母さん、出かけた</a:t>
            </a:r>
            <a:r>
              <a:rPr lang="ja-JP" altLang="en-US" dirty="0" err="1"/>
              <a:t>やろ</a:t>
            </a:r>
            <a:r>
              <a:rPr lang="ja-JP" altLang="en-US" dirty="0"/>
              <a:t>。出</a:t>
            </a:r>
            <a:r>
              <a:rPr lang="ja-JP" altLang="en-US" dirty="0" smtClean="0"/>
              <a:t>か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 </a:t>
            </a:r>
            <a:r>
              <a:rPr lang="ja-JP" altLang="en-US" dirty="0" smtClean="0"/>
              <a:t>ける</a:t>
            </a:r>
            <a:r>
              <a:rPr lang="ja-JP" altLang="en-US" dirty="0"/>
              <a:t>時お母さんが来てな。</a:t>
            </a:r>
            <a:r>
              <a:rPr lang="ja-JP" altLang="en-US" dirty="0" smtClean="0"/>
              <a:t>頼んで行</a:t>
            </a:r>
            <a:r>
              <a:rPr lang="ja-JP" altLang="en-US" dirty="0"/>
              <a:t>かはったでなー。</a:t>
            </a:r>
            <a:r>
              <a:rPr lang="ja-JP" altLang="en-US" dirty="0" smtClean="0"/>
              <a:t>」</a:t>
            </a:r>
            <a:endParaRPr lang="en-US" altLang="ja-JP" dirty="0" smtClean="0"/>
          </a:p>
          <a:p>
            <a:r>
              <a:rPr lang="ja-JP" altLang="en-US" dirty="0" smtClean="0"/>
              <a:t>ナレ    おばさんがまっくろになって来てくれた。 </a:t>
            </a:r>
            <a:endParaRPr lang="en-US" altLang="ja-JP" dirty="0" smtClean="0"/>
          </a:p>
          <a:p>
            <a:r>
              <a:rPr lang="ja-JP" altLang="en-US" dirty="0" smtClean="0"/>
              <a:t>おば 「こわかったやろう、こわかったやろう。」 </a:t>
            </a:r>
            <a:endParaRPr lang="en-US" altLang="ja-JP" dirty="0" smtClean="0"/>
          </a:p>
          <a:p>
            <a:r>
              <a:rPr lang="ja-JP" altLang="en-US" dirty="0" smtClean="0"/>
              <a:t>ナレ    と言いながら抱きしめてくれた。 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</a:t>
            </a:r>
            <a:r>
              <a:rPr lang="ja-JP" altLang="en-US" dirty="0" smtClean="0"/>
              <a:t>でもその姿に、突然笑い出した。 </a:t>
            </a:r>
            <a:endParaRPr lang="en-US" altLang="ja-JP" dirty="0" smtClean="0"/>
          </a:p>
          <a:p>
            <a:r>
              <a:rPr lang="ja-JP" altLang="en-US" dirty="0" smtClean="0"/>
              <a:t>おば 「又えらいかっこやなー。まるで戦や。よう出来たる、よう出来たる。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 </a:t>
            </a:r>
            <a:r>
              <a:rPr lang="ja-JP" altLang="en-US" dirty="0" smtClean="0"/>
              <a:t>ほうびもんや。」</a:t>
            </a:r>
          </a:p>
          <a:p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2FDA-D360-41A0-B6AC-7BACF0DF8E69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3465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ナレ　大きな</a:t>
            </a:r>
            <a:r>
              <a:rPr lang="ja-JP" altLang="en-US" dirty="0"/>
              <a:t>口を開けて笑われてしもうた。 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</a:t>
            </a:r>
            <a:r>
              <a:rPr lang="ja-JP" altLang="en-US" dirty="0" smtClean="0"/>
              <a:t>二人</a:t>
            </a:r>
            <a:r>
              <a:rPr lang="ja-JP" altLang="en-US" dirty="0"/>
              <a:t>もその声につられて、</a:t>
            </a:r>
            <a:r>
              <a:rPr lang="ja-JP" altLang="en-US" dirty="0" smtClean="0"/>
              <a:t>半分泣きながら</a:t>
            </a:r>
            <a:r>
              <a:rPr lang="ja-JP" altLang="en-US" dirty="0"/>
              <a:t>大笑いした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</a:t>
            </a:r>
            <a:r>
              <a:rPr lang="ja-JP" altLang="en-US" dirty="0" smtClean="0"/>
              <a:t> </a:t>
            </a:r>
            <a:r>
              <a:rPr lang="ja-JP" altLang="en-US" dirty="0"/>
              <a:t>となりのおねえさんも、あんたら大丈夫か</a:t>
            </a:r>
            <a:r>
              <a:rPr lang="ja-JP" altLang="en-US" dirty="0" smtClean="0"/>
              <a:t>とかけつけた。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</a:t>
            </a:r>
            <a:r>
              <a:rPr lang="ja-JP" altLang="en-US" dirty="0" smtClean="0"/>
              <a:t>いつも</a:t>
            </a:r>
            <a:r>
              <a:rPr lang="ja-JP" altLang="en-US" dirty="0"/>
              <a:t>きれいに化粧してるの に、ちがう人みたい</a:t>
            </a:r>
            <a:r>
              <a:rPr lang="ja-JP" altLang="en-US" dirty="0" smtClean="0"/>
              <a:t>やったが、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</a:t>
            </a:r>
            <a:r>
              <a:rPr lang="ja-JP" altLang="en-US" dirty="0" smtClean="0"/>
              <a:t>声</a:t>
            </a:r>
            <a:r>
              <a:rPr lang="ja-JP" altLang="en-US" dirty="0"/>
              <a:t>はとなりのおねえさんやった。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2FDA-D360-41A0-B6AC-7BACF0DF8E69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62484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おねえ 「びっくりしたなー。おばちゃんえらい事や。非常持ちだし袋</a:t>
            </a:r>
            <a:r>
              <a:rPr lang="ja-JP" altLang="en-US" dirty="0" smtClean="0"/>
              <a:t>の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        </a:t>
            </a:r>
            <a:r>
              <a:rPr lang="ja-JP" altLang="en-US" dirty="0" smtClean="0"/>
              <a:t>用意しとらん</a:t>
            </a:r>
            <a:r>
              <a:rPr lang="ja-JP" altLang="en-US" dirty="0"/>
              <a:t>だのさ。」 </a:t>
            </a:r>
            <a:endParaRPr lang="en-US" altLang="ja-JP" dirty="0" smtClean="0"/>
          </a:p>
          <a:p>
            <a:r>
              <a:rPr lang="ja-JP" altLang="en-US" dirty="0" smtClean="0"/>
              <a:t>おば 　「</a:t>
            </a:r>
            <a:r>
              <a:rPr lang="ja-JP" altLang="en-US" dirty="0"/>
              <a:t>そんな事やと思うとったわ。化粧品ばっか用意しとらんと</a:t>
            </a:r>
            <a:r>
              <a:rPr lang="ja-JP" altLang="en-US" dirty="0" smtClean="0"/>
              <a:t>、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        </a:t>
            </a:r>
            <a:r>
              <a:rPr lang="ja-JP" altLang="en-US" dirty="0" smtClean="0"/>
              <a:t>普段から</a:t>
            </a:r>
            <a:r>
              <a:rPr lang="ja-JP" altLang="en-US" dirty="0" smtClean="0"/>
              <a:t>用意</a:t>
            </a:r>
            <a:r>
              <a:rPr lang="ja-JP" altLang="en-US" dirty="0"/>
              <a:t>しとか</a:t>
            </a:r>
            <a:r>
              <a:rPr lang="ja-JP" altLang="en-US" dirty="0" smtClean="0"/>
              <a:t>なあかん</a:t>
            </a:r>
            <a:r>
              <a:rPr lang="ja-JP" altLang="en-US" dirty="0"/>
              <a:t>さ。」 </a:t>
            </a:r>
            <a:endParaRPr lang="en-US" altLang="ja-JP" dirty="0" smtClean="0"/>
          </a:p>
          <a:p>
            <a:r>
              <a:rPr lang="ja-JP" altLang="en-US" dirty="0" smtClean="0"/>
              <a:t>ナレ       となり</a:t>
            </a:r>
            <a:r>
              <a:rPr lang="ja-JP" altLang="en-US" dirty="0"/>
              <a:t>のおばさんが大声でどなった。 </a:t>
            </a:r>
            <a:endParaRPr lang="en-US" altLang="ja-JP" dirty="0" smtClean="0"/>
          </a:p>
          <a:p>
            <a:r>
              <a:rPr lang="ja-JP" altLang="en-US" dirty="0" smtClean="0"/>
              <a:t>おば    「</a:t>
            </a:r>
            <a:r>
              <a:rPr lang="ja-JP" altLang="en-US" dirty="0"/>
              <a:t>この子らのかっこみてみいなー。 子供やのにえらいがな。ほんで</a:t>
            </a:r>
            <a:r>
              <a:rPr lang="ja-JP" altLang="en-US" dirty="0" smtClean="0"/>
              <a:t>、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    </a:t>
            </a:r>
            <a:r>
              <a:rPr lang="ja-JP" altLang="en-US" dirty="0" smtClean="0"/>
              <a:t>手に何持</a:t>
            </a:r>
            <a:r>
              <a:rPr lang="ja-JP" altLang="en-US" dirty="0"/>
              <a:t>っとんの 」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2FDA-D360-41A0-B6AC-7BACF0DF8E69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56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じしん！！</a:t>
            </a:r>
            <a:endParaRPr kumimoji="1" lang="en-US" altLang="ja-JP" dirty="0" smtClean="0"/>
          </a:p>
          <a:p>
            <a:r>
              <a:rPr lang="ja-JP" altLang="en-US" dirty="0" smtClean="0"/>
              <a:t>そのとき</a:t>
            </a:r>
            <a:endParaRPr lang="en-US" altLang="ja-JP" dirty="0" smtClean="0"/>
          </a:p>
          <a:p>
            <a:r>
              <a:rPr kumimoji="1" lang="ja-JP" altLang="en-US" smtClean="0"/>
              <a:t>あなたは？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2FDA-D360-41A0-B6AC-7BACF0DF8E69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99491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弟 </a:t>
            </a:r>
            <a:r>
              <a:rPr lang="ja-JP" altLang="en-US" dirty="0" smtClean="0"/>
              <a:t>   「</a:t>
            </a:r>
            <a:r>
              <a:rPr lang="ja-JP" altLang="en-US" dirty="0"/>
              <a:t>ゲーム。</a:t>
            </a:r>
            <a:r>
              <a:rPr lang="ja-JP" altLang="en-US" dirty="0" smtClean="0"/>
              <a:t>」</a:t>
            </a:r>
            <a:endParaRPr lang="en-US" altLang="ja-JP" dirty="0" smtClean="0"/>
          </a:p>
          <a:p>
            <a:r>
              <a:rPr lang="ja-JP" altLang="en-US" dirty="0" smtClean="0"/>
              <a:t>おば </a:t>
            </a:r>
            <a:r>
              <a:rPr lang="ja-JP" altLang="en-US" dirty="0"/>
              <a:t>「なんや、ほめる後からこんな事や。」 </a:t>
            </a:r>
            <a:endParaRPr lang="en-US" altLang="ja-JP" dirty="0" smtClean="0"/>
          </a:p>
          <a:p>
            <a:r>
              <a:rPr lang="ja-JP" altLang="en-US" dirty="0" smtClean="0"/>
              <a:t>兄    「</a:t>
            </a:r>
            <a:r>
              <a:rPr lang="ja-JP" altLang="en-US" dirty="0"/>
              <a:t>あっ、</a:t>
            </a:r>
            <a:r>
              <a:rPr lang="ja-JP" altLang="en-US" dirty="0" smtClean="0"/>
              <a:t>ちょっと</a:t>
            </a:r>
            <a:r>
              <a:rPr lang="ja-JP" altLang="en-US" dirty="0"/>
              <a:t>待って。」 </a:t>
            </a:r>
            <a:endParaRPr lang="en-US" altLang="ja-JP" dirty="0" smtClean="0"/>
          </a:p>
          <a:p>
            <a:r>
              <a:rPr lang="ja-JP" altLang="en-US" dirty="0" smtClean="0"/>
              <a:t>ナレ    一郎</a:t>
            </a:r>
            <a:r>
              <a:rPr lang="ja-JP" altLang="en-US" dirty="0"/>
              <a:t>が家へ走ろうとしたその時。又ゴトゴト揺れだした。 </a:t>
            </a:r>
            <a:endParaRPr lang="en-US" altLang="ja-JP" dirty="0" smtClean="0"/>
          </a:p>
          <a:p>
            <a:r>
              <a:rPr lang="ja-JP" altLang="en-US" dirty="0" smtClean="0"/>
              <a:t>おば </a:t>
            </a:r>
            <a:r>
              <a:rPr lang="ja-JP" altLang="en-US" dirty="0"/>
              <a:t>「行ったらあかん、ここにおろう。少しくらいなら、おばちゃん</a:t>
            </a:r>
            <a:r>
              <a:rPr lang="ja-JP" altLang="en-US" dirty="0" smtClean="0"/>
              <a:t>の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   </a:t>
            </a:r>
            <a:r>
              <a:rPr lang="ja-JP" altLang="en-US" dirty="0" smtClean="0"/>
              <a:t>あげる</a:t>
            </a:r>
            <a:r>
              <a:rPr lang="ja-JP" altLang="en-US" dirty="0" smtClean="0"/>
              <a:t>さ</a:t>
            </a:r>
            <a:r>
              <a:rPr lang="ja-JP" altLang="en-US" dirty="0"/>
              <a:t>かい。皆で</a:t>
            </a:r>
            <a:r>
              <a:rPr lang="ja-JP" altLang="en-US" dirty="0" smtClean="0"/>
              <a:t>分けたら</a:t>
            </a:r>
            <a:r>
              <a:rPr lang="ja-JP" altLang="en-US" dirty="0"/>
              <a:t>ええ。その内、何とかなるからな。」 </a:t>
            </a:r>
            <a:endParaRPr lang="en-US" altLang="ja-JP" dirty="0" smtClean="0"/>
          </a:p>
          <a:p>
            <a:r>
              <a:rPr lang="ja-JP" altLang="en-US" dirty="0" smtClean="0"/>
              <a:t>ナレ    頭</a:t>
            </a:r>
            <a:r>
              <a:rPr lang="ja-JP" altLang="en-US" dirty="0"/>
              <a:t>を寄せおうて四人でその場に固まってしもう</a:t>
            </a:r>
            <a:r>
              <a:rPr lang="ja-JP" altLang="en-US" dirty="0" smtClean="0"/>
              <a:t>た</a:t>
            </a:r>
            <a:r>
              <a:rPr lang="ja-JP" altLang="en-US" dirty="0"/>
              <a:t>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2FDA-D360-41A0-B6AC-7BACF0DF8E69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9692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ナレ　 自治</a:t>
            </a:r>
            <a:r>
              <a:rPr lang="ja-JP" altLang="en-US" dirty="0"/>
              <a:t>会長さんがやってきた。 </a:t>
            </a:r>
            <a:endParaRPr lang="en-US" altLang="ja-JP" dirty="0" smtClean="0"/>
          </a:p>
          <a:p>
            <a:r>
              <a:rPr lang="ja-JP" altLang="en-US" dirty="0" smtClean="0"/>
              <a:t>会長 </a:t>
            </a:r>
            <a:r>
              <a:rPr lang="ja-JP" altLang="en-US" dirty="0"/>
              <a:t>「大丈夫ですか。皆で学校へ避難しよう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   </a:t>
            </a:r>
            <a:r>
              <a:rPr lang="ja-JP" altLang="en-US" dirty="0" smtClean="0"/>
              <a:t>一郎</a:t>
            </a:r>
            <a:r>
              <a:rPr lang="ja-JP" altLang="en-US" dirty="0"/>
              <a:t>君、</a:t>
            </a:r>
            <a:r>
              <a:rPr lang="ja-JP" altLang="en-US" dirty="0"/>
              <a:t>よ</a:t>
            </a:r>
            <a:r>
              <a:rPr lang="ja-JP" altLang="en-US" dirty="0"/>
              <a:t>ーがんばったなー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</a:t>
            </a:r>
            <a:r>
              <a:rPr lang="ja-JP" altLang="en-US" dirty="0" smtClean="0"/>
              <a:t> 二郎</a:t>
            </a:r>
            <a:r>
              <a:rPr lang="ja-JP" altLang="en-US" dirty="0"/>
              <a:t>君の 手を離したらあかんでー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   </a:t>
            </a:r>
            <a:r>
              <a:rPr lang="ja-JP" altLang="en-US" dirty="0" smtClean="0"/>
              <a:t>二郎</a:t>
            </a:r>
            <a:r>
              <a:rPr lang="ja-JP" altLang="en-US" dirty="0"/>
              <a:t>君もおばあちゃんの手</a:t>
            </a:r>
            <a:r>
              <a:rPr lang="ja-JP" altLang="en-US" dirty="0" smtClean="0"/>
              <a:t>をしっかり</a:t>
            </a:r>
            <a:r>
              <a:rPr lang="ja-JP" altLang="en-US" dirty="0"/>
              <a:t>つかまるんやぞー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   </a:t>
            </a:r>
            <a:r>
              <a:rPr lang="ja-JP" altLang="en-US" dirty="0" smtClean="0"/>
              <a:t>よ </a:t>
            </a:r>
            <a:r>
              <a:rPr lang="ja-JP" altLang="en-US" dirty="0"/>
              <a:t>しこちゃんおばあちゃんの荷物</a:t>
            </a:r>
            <a:r>
              <a:rPr lang="ja-JP" altLang="en-US" dirty="0" smtClean="0"/>
              <a:t>半分</a:t>
            </a:r>
            <a:r>
              <a:rPr lang="ja-JP" altLang="en-US" dirty="0" smtClean="0"/>
              <a:t>持</a:t>
            </a:r>
            <a:r>
              <a:rPr lang="ja-JP" altLang="en-US" dirty="0" smtClean="0"/>
              <a:t>っ</a:t>
            </a:r>
            <a:r>
              <a:rPr lang="ja-JP" altLang="en-US" dirty="0" smtClean="0"/>
              <a:t>たれよ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   </a:t>
            </a:r>
            <a:r>
              <a:rPr lang="ja-JP" altLang="en-US" dirty="0" smtClean="0"/>
              <a:t>俺</a:t>
            </a:r>
            <a:r>
              <a:rPr lang="ja-JP" altLang="en-US" dirty="0"/>
              <a:t>も持ったるわ！そやけんど、何</a:t>
            </a:r>
            <a:r>
              <a:rPr lang="ja-JP" altLang="en-US" dirty="0" smtClean="0"/>
              <a:t>をよう</a:t>
            </a:r>
            <a:r>
              <a:rPr lang="ja-JP" altLang="en-US" dirty="0"/>
              <a:t>さん</a:t>
            </a:r>
            <a:r>
              <a:rPr lang="ja-JP" altLang="en-US" dirty="0"/>
              <a:t>持っ</a:t>
            </a:r>
            <a:r>
              <a:rPr lang="ja-JP" altLang="en-US" dirty="0" smtClean="0"/>
              <a:t>とんやな</a:t>
            </a:r>
            <a:r>
              <a:rPr lang="ja-JP" altLang="en-US" dirty="0" smtClean="0"/>
              <a:t>ー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   </a:t>
            </a:r>
            <a:r>
              <a:rPr lang="ja-JP" altLang="en-US" dirty="0" smtClean="0"/>
              <a:t>重たい</a:t>
            </a:r>
            <a:r>
              <a:rPr lang="ja-JP" altLang="en-US" dirty="0"/>
              <a:t>なー。」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2FDA-D360-41A0-B6AC-7BACF0DF8E69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35496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おねえ 「ちょっと</a:t>
            </a:r>
            <a:r>
              <a:rPr lang="ja-JP" altLang="en-US" dirty="0"/>
              <a:t>待ってね。貼り紙していくわ。</a:t>
            </a:r>
            <a:r>
              <a:rPr lang="ja-JP" altLang="en-US" dirty="0" smtClean="0"/>
              <a:t>」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 </a:t>
            </a:r>
            <a:r>
              <a:rPr lang="ja-JP" altLang="en-US" dirty="0"/>
              <a:t>「よし子です。第一</a:t>
            </a:r>
            <a:r>
              <a:rPr lang="ja-JP" altLang="en-US" dirty="0" smtClean="0"/>
              <a:t>さくら</a:t>
            </a:r>
            <a:r>
              <a:rPr lang="ja-JP" altLang="en-US" dirty="0"/>
              <a:t>避難所へ行っています。</a:t>
            </a:r>
            <a:r>
              <a:rPr lang="ja-JP" altLang="en-US" dirty="0" smtClean="0"/>
              <a:t>」</a:t>
            </a:r>
            <a:endParaRPr lang="en-US" altLang="ja-JP" dirty="0" smtClean="0"/>
          </a:p>
          <a:p>
            <a:r>
              <a:rPr lang="ja-JP" altLang="en-US" dirty="0" smtClean="0"/>
              <a:t>兄弟　 </a:t>
            </a:r>
            <a:r>
              <a:rPr lang="ja-JP" altLang="en-US" dirty="0"/>
              <a:t>「一郎、二郎は第一さくら避難所です。」 </a:t>
            </a:r>
            <a:endParaRPr lang="en-US" altLang="ja-JP" dirty="0" smtClean="0"/>
          </a:p>
          <a:p>
            <a:r>
              <a:rPr lang="ja-JP" altLang="en-US" dirty="0" smtClean="0"/>
              <a:t>おば 　「</a:t>
            </a:r>
            <a:r>
              <a:rPr lang="ja-JP" altLang="en-US" dirty="0"/>
              <a:t>伊藤とらです。第一さくら避難所です。」 </a:t>
            </a:r>
            <a:endParaRPr lang="en-US" altLang="ja-JP" dirty="0" smtClean="0"/>
          </a:p>
          <a:p>
            <a:r>
              <a:rPr lang="ja-JP" altLang="en-US" dirty="0" smtClean="0"/>
              <a:t>ナレ  　  三枚</a:t>
            </a:r>
            <a:r>
              <a:rPr lang="ja-JP" altLang="en-US" dirty="0"/>
              <a:t>の紙切れを玄関に貼った。 </a:t>
            </a:r>
            <a:endParaRPr lang="en-US" altLang="ja-JP" dirty="0" smtClean="0"/>
          </a:p>
          <a:p>
            <a:r>
              <a:rPr lang="ja-JP" altLang="en-US" dirty="0" smtClean="0"/>
              <a:t>おば    「</a:t>
            </a:r>
            <a:r>
              <a:rPr lang="ja-JP" altLang="en-US" dirty="0"/>
              <a:t>こうするといいのよ。」 </a:t>
            </a:r>
            <a:endParaRPr lang="en-US" altLang="ja-JP" dirty="0" smtClean="0"/>
          </a:p>
          <a:p>
            <a:r>
              <a:rPr lang="ja-JP" altLang="en-US" dirty="0" smtClean="0"/>
              <a:t>会長    「</a:t>
            </a:r>
            <a:r>
              <a:rPr lang="ja-JP" altLang="en-US" dirty="0"/>
              <a:t>よし、俺が家のブレーカーを切ってきたるでな。」 </a:t>
            </a:r>
            <a:endParaRPr lang="en-US" altLang="ja-JP" dirty="0" smtClean="0"/>
          </a:p>
          <a:p>
            <a:r>
              <a:rPr lang="ja-JP" altLang="en-US" dirty="0" smtClean="0"/>
              <a:t>ナレ     と</a:t>
            </a:r>
            <a:r>
              <a:rPr lang="ja-JP" altLang="en-US" dirty="0"/>
              <a:t>、自治会長さんが言ってくれた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ja-JP" altLang="en-US" dirty="0" smtClean="0"/>
              <a:t>会長    「</a:t>
            </a:r>
            <a:r>
              <a:rPr lang="ja-JP" altLang="en-US" dirty="0"/>
              <a:t>さあ、行くぞ。」 </a:t>
            </a:r>
            <a:endParaRPr lang="en-US" altLang="ja-JP" dirty="0" smtClean="0"/>
          </a:p>
          <a:p>
            <a:r>
              <a:rPr lang="ja-JP" altLang="en-US" smtClean="0"/>
              <a:t>ナレ     まるで</a:t>
            </a:r>
            <a:r>
              <a:rPr lang="ja-JP" altLang="en-US" dirty="0"/>
              <a:t>探検隊みたいに、避難所へ向けて出発した。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2FDA-D360-41A0-B6AC-7BACF0DF8E69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0757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604838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381960" y="4099977"/>
            <a:ext cx="6058408" cy="5267849"/>
          </a:xfrm>
        </p:spPr>
        <p:txBody>
          <a:bodyPr/>
          <a:lstStyle/>
          <a:p>
            <a:r>
              <a:rPr lang="ja-JP" altLang="en-US" sz="1000" dirty="0"/>
              <a:t>弟 「お母さん、おなかすいたよー、今日は何のおかず？</a:t>
            </a:r>
            <a:r>
              <a:rPr lang="ja-JP" altLang="en-US" sz="1000" dirty="0" smtClean="0"/>
              <a:t>」</a:t>
            </a:r>
            <a:endParaRPr lang="en-US" altLang="ja-JP" sz="1000" dirty="0" smtClean="0"/>
          </a:p>
          <a:p>
            <a:r>
              <a:rPr lang="ja-JP" altLang="en-US" sz="1000" dirty="0" smtClean="0"/>
              <a:t>母 </a:t>
            </a:r>
            <a:r>
              <a:rPr lang="ja-JP" altLang="en-US" sz="1000" dirty="0"/>
              <a:t>「もう少し待ちなさい、おいしいカレーを作ったから、お父さん</a:t>
            </a:r>
            <a:r>
              <a:rPr lang="ja-JP" altLang="en-US" sz="1000" dirty="0" smtClean="0"/>
              <a:t>が帰って</a:t>
            </a:r>
            <a:r>
              <a:rPr lang="ja-JP" altLang="en-US" sz="1000" dirty="0"/>
              <a:t>きたら</a:t>
            </a:r>
            <a:r>
              <a:rPr lang="ja-JP" altLang="en-US" sz="1000" dirty="0" smtClean="0"/>
              <a:t>食べよう</a:t>
            </a:r>
            <a:r>
              <a:rPr lang="ja-JP" altLang="en-US" sz="1000" dirty="0"/>
              <a:t>。</a:t>
            </a:r>
            <a:r>
              <a:rPr lang="ja-JP" altLang="en-US" sz="1000" dirty="0" smtClean="0"/>
              <a:t>お兄　　</a:t>
            </a:r>
            <a:endParaRPr lang="en-US" altLang="ja-JP" sz="1000" dirty="0" smtClean="0"/>
          </a:p>
          <a:p>
            <a:r>
              <a:rPr lang="ja-JP" altLang="en-US" sz="1000" dirty="0"/>
              <a:t>　</a:t>
            </a:r>
            <a:r>
              <a:rPr lang="ja-JP" altLang="en-US" sz="1000" dirty="0" smtClean="0"/>
              <a:t>　 ちゃん</a:t>
            </a:r>
            <a:r>
              <a:rPr lang="ja-JP" altLang="en-US" sz="1000" dirty="0"/>
              <a:t>、ホレホレ、テーブルの上を</a:t>
            </a:r>
            <a:r>
              <a:rPr lang="ja-JP" altLang="en-US" sz="1000" dirty="0" smtClean="0"/>
              <a:t>片付けなさい</a:t>
            </a:r>
            <a:r>
              <a:rPr lang="ja-JP" altLang="en-US" sz="1000" dirty="0"/>
              <a:t>。ホレ、ゲームばっかりして</a:t>
            </a:r>
            <a:r>
              <a:rPr lang="ja-JP" altLang="en-US" sz="1000" dirty="0" smtClean="0"/>
              <a:t>ない</a:t>
            </a:r>
            <a:r>
              <a:rPr lang="ja-JP" altLang="en-US" sz="1000" dirty="0"/>
              <a:t>で。</a:t>
            </a:r>
            <a:r>
              <a:rPr lang="ja-JP" altLang="en-US" sz="1000" dirty="0" smtClean="0"/>
              <a:t>」</a:t>
            </a:r>
            <a:endParaRPr lang="en-US" altLang="ja-JP" sz="1000" dirty="0" smtClean="0"/>
          </a:p>
          <a:p>
            <a:r>
              <a:rPr lang="ja-JP" altLang="en-US" sz="1000" dirty="0" smtClean="0"/>
              <a:t>兄 </a:t>
            </a:r>
            <a:r>
              <a:rPr lang="ja-JP" altLang="en-US" sz="1000" dirty="0"/>
              <a:t>「ハーイ</a:t>
            </a:r>
            <a:r>
              <a:rPr lang="ja-JP" altLang="en-US" sz="1000" dirty="0" smtClean="0"/>
              <a:t>」</a:t>
            </a:r>
            <a:endParaRPr lang="en-US" altLang="ja-JP" sz="1000" dirty="0" smtClean="0"/>
          </a:p>
          <a:p>
            <a:r>
              <a:rPr lang="ja-JP" altLang="en-US" sz="1000" dirty="0" smtClean="0"/>
              <a:t>ナレ　 </a:t>
            </a:r>
            <a:r>
              <a:rPr lang="ja-JP" altLang="en-US" sz="1000" dirty="0"/>
              <a:t>時計をながめて、</a:t>
            </a:r>
            <a:r>
              <a:rPr lang="ja-JP" altLang="en-US" sz="1000" dirty="0" smtClean="0"/>
              <a:t>いっちゃんが立ちあがった。 すかさず二郎君がゲームを始めた。 </a:t>
            </a:r>
            <a:endParaRPr lang="en-US" altLang="ja-JP" sz="1000" dirty="0" smtClean="0"/>
          </a:p>
          <a:p>
            <a:r>
              <a:rPr lang="ja-JP" altLang="en-US" sz="1000" dirty="0"/>
              <a:t>兄 「こら</a:t>
            </a:r>
            <a:r>
              <a:rPr lang="en-US" altLang="ja-JP" sz="1000" dirty="0"/>
              <a:t>!</a:t>
            </a:r>
            <a:r>
              <a:rPr lang="ja-JP" altLang="en-US" sz="1000" dirty="0"/>
              <a:t>俺のゲームさわるな</a:t>
            </a:r>
            <a:r>
              <a:rPr lang="en-US" altLang="ja-JP" sz="1000" dirty="0"/>
              <a:t>!</a:t>
            </a:r>
            <a:r>
              <a:rPr lang="ja-JP" altLang="en-US" sz="1000" dirty="0" smtClean="0"/>
              <a:t>」</a:t>
            </a:r>
            <a:endParaRPr lang="en-US" altLang="ja-JP" sz="1000" dirty="0" smtClean="0"/>
          </a:p>
          <a:p>
            <a:r>
              <a:rPr lang="ja-JP" altLang="en-US" sz="1000" dirty="0" smtClean="0"/>
              <a:t>弟 </a:t>
            </a:r>
            <a:r>
              <a:rPr lang="ja-JP" altLang="en-US" sz="1000" dirty="0"/>
              <a:t>「だって</a:t>
            </a:r>
            <a:r>
              <a:rPr lang="en-US" altLang="ja-JP" sz="1000" dirty="0"/>
              <a:t>!</a:t>
            </a:r>
            <a:r>
              <a:rPr lang="ja-JP" altLang="en-US" sz="1000" dirty="0"/>
              <a:t>少しさせてよ。」 </a:t>
            </a:r>
            <a:endParaRPr lang="en-US" altLang="ja-JP" sz="1000" dirty="0" smtClean="0"/>
          </a:p>
          <a:p>
            <a:r>
              <a:rPr lang="ja-JP" altLang="en-US" sz="1000" dirty="0" smtClean="0"/>
              <a:t>兄 </a:t>
            </a:r>
            <a:r>
              <a:rPr lang="ja-JP" altLang="en-US" sz="1000" dirty="0"/>
              <a:t>「</a:t>
            </a:r>
            <a:r>
              <a:rPr lang="ja-JP" altLang="en-US" sz="1000" dirty="0" smtClean="0"/>
              <a:t>ちょこっ</a:t>
            </a:r>
            <a:r>
              <a:rPr lang="ja-JP" altLang="en-US" sz="1000" dirty="0"/>
              <a:t>とだけだよ。父さんが帰って来るまで。</a:t>
            </a:r>
            <a:r>
              <a:rPr lang="ja-JP" altLang="en-US" sz="1000" dirty="0" smtClean="0"/>
              <a:t>」</a:t>
            </a:r>
            <a:endParaRPr lang="en-US" altLang="ja-JP" sz="1000" dirty="0" smtClean="0"/>
          </a:p>
          <a:p>
            <a:r>
              <a:rPr lang="ja-JP" altLang="en-US" sz="1000" dirty="0" smtClean="0"/>
              <a:t>母 </a:t>
            </a:r>
            <a:r>
              <a:rPr lang="ja-JP" altLang="en-US" sz="1000" dirty="0"/>
              <a:t>「おいしいカレーが出来ました。」 </a:t>
            </a:r>
            <a:endParaRPr lang="en-US" altLang="ja-JP" sz="1000" dirty="0" smtClean="0"/>
          </a:p>
          <a:p>
            <a:r>
              <a:rPr lang="ja-JP" altLang="en-US" sz="1000" dirty="0" smtClean="0"/>
              <a:t>ナレ 　お母さん</a:t>
            </a:r>
            <a:r>
              <a:rPr lang="ja-JP" altLang="en-US" sz="1000" dirty="0"/>
              <a:t>がおいしそうなカレーを机に並べ始めた時、 </a:t>
            </a:r>
            <a:endParaRPr lang="en-US" altLang="ja-JP" sz="1000" dirty="0"/>
          </a:p>
          <a:p>
            <a:r>
              <a:rPr lang="ja-JP" altLang="en-US" sz="1000" dirty="0" smtClean="0"/>
              <a:t>父 </a:t>
            </a:r>
            <a:r>
              <a:rPr lang="ja-JP" altLang="en-US" sz="1000" dirty="0"/>
              <a:t>「ただいまー」 </a:t>
            </a:r>
            <a:endParaRPr lang="en-US" altLang="ja-JP" sz="1000" dirty="0" smtClean="0"/>
          </a:p>
          <a:p>
            <a:r>
              <a:rPr lang="ja-JP" altLang="en-US" sz="1000" dirty="0" smtClean="0"/>
              <a:t>兄 </a:t>
            </a:r>
            <a:r>
              <a:rPr lang="ja-JP" altLang="en-US" sz="1000" dirty="0"/>
              <a:t>「お父さんお帰り</a:t>
            </a:r>
            <a:r>
              <a:rPr lang="en-US" altLang="ja-JP" sz="1000" dirty="0"/>
              <a:t>!</a:t>
            </a:r>
            <a:r>
              <a:rPr lang="ja-JP" altLang="en-US" sz="1000" dirty="0"/>
              <a:t>」 </a:t>
            </a:r>
            <a:endParaRPr lang="en-US" altLang="ja-JP" sz="1000" dirty="0" smtClean="0"/>
          </a:p>
          <a:p>
            <a:r>
              <a:rPr lang="ja-JP" altLang="en-US" sz="1000" dirty="0" smtClean="0"/>
              <a:t>父 </a:t>
            </a:r>
            <a:r>
              <a:rPr lang="ja-JP" altLang="en-US" sz="1000" dirty="0"/>
              <a:t>「二郎、ゲーム終了、約束だぞー</a:t>
            </a:r>
            <a:r>
              <a:rPr lang="en-US" altLang="ja-JP" sz="1000" dirty="0"/>
              <a:t>!</a:t>
            </a:r>
            <a:r>
              <a:rPr lang="ja-JP" altLang="en-US" sz="1000" dirty="0"/>
              <a:t>」 </a:t>
            </a:r>
            <a:endParaRPr lang="en-US" altLang="ja-JP" sz="1000" dirty="0" smtClean="0"/>
          </a:p>
          <a:p>
            <a:r>
              <a:rPr lang="ja-JP" altLang="en-US" sz="1000" dirty="0" smtClean="0"/>
              <a:t>弟 </a:t>
            </a:r>
            <a:r>
              <a:rPr lang="ja-JP" altLang="en-US" sz="1000" dirty="0"/>
              <a:t>「ハーイ</a:t>
            </a:r>
            <a:r>
              <a:rPr lang="ja-JP" altLang="en-US" sz="1000" dirty="0" smtClean="0"/>
              <a:t>」</a:t>
            </a:r>
            <a:endParaRPr lang="en-US" altLang="ja-JP" sz="1000" dirty="0" smtClean="0"/>
          </a:p>
          <a:p>
            <a:r>
              <a:rPr lang="ja-JP" altLang="en-US" sz="1000" dirty="0" smtClean="0"/>
              <a:t>ナレ     家族</a:t>
            </a:r>
            <a:r>
              <a:rPr lang="ja-JP" altLang="en-US" sz="1000" dirty="0"/>
              <a:t>で夕食が始まりました。 </a:t>
            </a:r>
            <a:endParaRPr lang="en-US" altLang="ja-JP" sz="1000" dirty="0" smtClean="0"/>
          </a:p>
          <a:p>
            <a:r>
              <a:rPr lang="ja-JP" altLang="en-US" sz="1000" dirty="0" smtClean="0"/>
              <a:t>弟 </a:t>
            </a:r>
            <a:r>
              <a:rPr lang="ja-JP" altLang="en-US" sz="1000" dirty="0"/>
              <a:t>「お父さん。今日ねー、学校で防災訓練したよ。」 </a:t>
            </a:r>
            <a:endParaRPr lang="en-US" altLang="ja-JP" sz="1000" dirty="0" smtClean="0"/>
          </a:p>
          <a:p>
            <a:r>
              <a:rPr lang="ja-JP" altLang="en-US" sz="1000" dirty="0" smtClean="0"/>
              <a:t>父 </a:t>
            </a:r>
            <a:r>
              <a:rPr lang="ja-JP" altLang="en-US" sz="1000" dirty="0"/>
              <a:t>「へえー、それでお前達はどうしたのさ。</a:t>
            </a:r>
            <a:r>
              <a:rPr lang="ja-JP" altLang="en-US" sz="1000" dirty="0" smtClean="0"/>
              <a:t>」</a:t>
            </a:r>
            <a:endParaRPr lang="en-US" altLang="ja-JP" sz="1000" dirty="0" smtClean="0"/>
          </a:p>
          <a:p>
            <a:r>
              <a:rPr lang="ja-JP" altLang="en-US" sz="1000" dirty="0" smtClean="0"/>
              <a:t>弟 </a:t>
            </a:r>
            <a:r>
              <a:rPr lang="ja-JP" altLang="en-US" sz="1000" dirty="0"/>
              <a:t>「あのねー。放送で</a:t>
            </a:r>
            <a:r>
              <a:rPr lang="en-US" altLang="ja-JP" sz="1000" dirty="0"/>
              <a:t>『</a:t>
            </a:r>
            <a:r>
              <a:rPr lang="ja-JP" altLang="en-US" sz="1000" dirty="0"/>
              <a:t>地震です机の下にかくれて下さい。</a:t>
            </a:r>
            <a:r>
              <a:rPr lang="en-US" altLang="ja-JP" sz="1000" dirty="0"/>
              <a:t>』</a:t>
            </a:r>
            <a:r>
              <a:rPr lang="ja-JP" altLang="en-US" sz="1000" dirty="0"/>
              <a:t>とい</a:t>
            </a:r>
            <a:r>
              <a:rPr lang="ja-JP" altLang="en-US" sz="1000" dirty="0" smtClean="0"/>
              <a:t>うでしよ、そしたら机の</a:t>
            </a:r>
            <a:r>
              <a:rPr lang="ja-JP" altLang="en-US" sz="1000" dirty="0"/>
              <a:t>下に</a:t>
            </a:r>
            <a:r>
              <a:rPr lang="ja-JP" altLang="en-US" sz="1000" dirty="0" smtClean="0"/>
              <a:t>も</a:t>
            </a:r>
            <a:endParaRPr lang="en-US" altLang="ja-JP" sz="1000" dirty="0" smtClean="0"/>
          </a:p>
          <a:p>
            <a:r>
              <a:rPr lang="ja-JP" altLang="en-US" sz="1000" dirty="0"/>
              <a:t>　</a:t>
            </a:r>
            <a:r>
              <a:rPr lang="ja-JP" altLang="en-US" sz="1000" dirty="0" smtClean="0"/>
              <a:t>　 ぐって</a:t>
            </a:r>
            <a:r>
              <a:rPr lang="ja-JP" altLang="en-US" sz="1000" dirty="0"/>
              <a:t>頭を抱えているのだ。」 </a:t>
            </a:r>
            <a:endParaRPr lang="en-US" altLang="ja-JP" sz="1000" dirty="0" smtClean="0"/>
          </a:p>
          <a:p>
            <a:r>
              <a:rPr lang="ja-JP" altLang="en-US" sz="1000" dirty="0" smtClean="0"/>
              <a:t>父 </a:t>
            </a:r>
            <a:r>
              <a:rPr lang="ja-JP" altLang="en-US" sz="1000" dirty="0"/>
              <a:t>「二郎</a:t>
            </a:r>
            <a:r>
              <a:rPr lang="en-US" altLang="ja-JP" sz="1000" dirty="0"/>
              <a:t>!</a:t>
            </a:r>
            <a:r>
              <a:rPr lang="ja-JP" altLang="en-US" sz="1000" dirty="0"/>
              <a:t>その時に机の脚ももたんとあかんぞ。」 </a:t>
            </a:r>
            <a:endParaRPr lang="en-US" altLang="ja-JP" sz="1000" dirty="0" smtClean="0"/>
          </a:p>
          <a:p>
            <a:r>
              <a:rPr lang="ja-JP" altLang="en-US" sz="1000" dirty="0" smtClean="0"/>
              <a:t>弟 </a:t>
            </a:r>
            <a:r>
              <a:rPr lang="ja-JP" altLang="en-US" sz="1000" dirty="0"/>
              <a:t>「そうやった、机がとんでいったらあかんもんねー。」 </a:t>
            </a:r>
            <a:endParaRPr lang="en-US" altLang="ja-JP" sz="1000" dirty="0" smtClean="0"/>
          </a:p>
          <a:p>
            <a:r>
              <a:rPr lang="ja-JP" altLang="en-US" sz="1000" dirty="0" smtClean="0"/>
              <a:t>兄 </a:t>
            </a:r>
            <a:r>
              <a:rPr lang="ja-JP" altLang="en-US" sz="1000" dirty="0"/>
              <a:t>「お母さん、おかわりしていい</a:t>
            </a:r>
            <a:r>
              <a:rPr lang="en-US" altLang="ja-JP" sz="1000" dirty="0"/>
              <a:t>?</a:t>
            </a:r>
            <a:r>
              <a:rPr lang="ja-JP" altLang="en-US" sz="1000" dirty="0"/>
              <a:t>」 </a:t>
            </a:r>
            <a:endParaRPr lang="en-US" altLang="ja-JP" sz="1000" dirty="0" smtClean="0"/>
          </a:p>
          <a:p>
            <a:r>
              <a:rPr lang="ja-JP" altLang="en-US" sz="1000" dirty="0" smtClean="0"/>
              <a:t>母 </a:t>
            </a:r>
            <a:r>
              <a:rPr lang="ja-JP" altLang="en-US" sz="1000" dirty="0"/>
              <a:t>「いいよ、でも机のない学校の行き帰りに起きたらどうするの</a:t>
            </a:r>
            <a:r>
              <a:rPr lang="en-US" altLang="ja-JP" sz="1000" dirty="0"/>
              <a:t>?</a:t>
            </a:r>
            <a:r>
              <a:rPr lang="ja-JP" altLang="en-US" sz="1000" dirty="0" smtClean="0"/>
              <a:t>」</a:t>
            </a:r>
            <a:endParaRPr lang="en-US" altLang="ja-JP" sz="1000" dirty="0" smtClean="0"/>
          </a:p>
          <a:p>
            <a:r>
              <a:rPr lang="ja-JP" altLang="en-US" sz="1000" dirty="0" smtClean="0"/>
              <a:t>弟「</a:t>
            </a:r>
            <a:r>
              <a:rPr lang="ja-JP" altLang="en-US" sz="1000" dirty="0"/>
              <a:t>それはねー。」 「ええっとねー。」 「やっばりぼくもおかわり。今日のカレーはおいしいね</a:t>
            </a:r>
            <a:r>
              <a:rPr lang="en-US" altLang="ja-JP" sz="1000" dirty="0"/>
              <a:t>!</a:t>
            </a:r>
            <a:r>
              <a:rPr lang="ja-JP" altLang="en-US" sz="1000" dirty="0"/>
              <a:t>」 </a:t>
            </a:r>
            <a:endParaRPr lang="en-US" altLang="ja-JP" sz="1000" dirty="0" smtClean="0"/>
          </a:p>
          <a:p>
            <a:r>
              <a:rPr lang="ja-JP" altLang="en-US" sz="1000" dirty="0" smtClean="0"/>
              <a:t>母 </a:t>
            </a:r>
            <a:r>
              <a:rPr lang="ja-JP" altLang="en-US" sz="1000" dirty="0"/>
              <a:t>「ほら、ごまかさないで。」 </a:t>
            </a:r>
            <a:endParaRPr lang="en-US" altLang="ja-JP" sz="1000" dirty="0" smtClean="0"/>
          </a:p>
          <a:p>
            <a:r>
              <a:rPr lang="ja-JP" altLang="en-US" sz="1000" dirty="0" smtClean="0"/>
              <a:t>弟 </a:t>
            </a:r>
            <a:r>
              <a:rPr lang="ja-JP" altLang="en-US" sz="1000" dirty="0"/>
              <a:t>「お父さん、どうしたらいいの</a:t>
            </a:r>
            <a:r>
              <a:rPr lang="en-US" altLang="ja-JP" sz="1000" dirty="0"/>
              <a:t>?</a:t>
            </a:r>
            <a:r>
              <a:rPr lang="ja-JP" altLang="en-US" sz="1000" dirty="0"/>
              <a:t>」 </a:t>
            </a:r>
            <a:endParaRPr lang="en-US" altLang="ja-JP" sz="1000" dirty="0" smtClean="0"/>
          </a:p>
          <a:p>
            <a:r>
              <a:rPr lang="ja-JP" altLang="en-US" sz="1000" dirty="0" smtClean="0"/>
              <a:t>父 </a:t>
            </a:r>
            <a:r>
              <a:rPr lang="ja-JP" altLang="en-US" sz="1000" dirty="0"/>
              <a:t>「そうだねー、お前達、学校の行き帰り、自分の持ち物で頭を守る 物は持っていな いのかい」 </a:t>
            </a:r>
            <a:endParaRPr lang="en-US" altLang="ja-JP" sz="1000" dirty="0" smtClean="0"/>
          </a:p>
          <a:p>
            <a:r>
              <a:rPr lang="ja-JP" altLang="en-US" sz="1000" dirty="0" smtClean="0"/>
              <a:t>弟 </a:t>
            </a:r>
            <a:r>
              <a:rPr lang="ja-JP" altLang="en-US" sz="1000" dirty="0"/>
              <a:t>「あっ、わかった、ランドセル、ランドセルを頭にのせて守ったらいいのや。</a:t>
            </a:r>
            <a:r>
              <a:rPr lang="ja-JP" altLang="en-US" sz="1000" dirty="0" smtClean="0"/>
              <a:t>」</a:t>
            </a:r>
            <a:endParaRPr lang="en-US" altLang="ja-JP" sz="1000" dirty="0" smtClean="0"/>
          </a:p>
          <a:p>
            <a:r>
              <a:rPr lang="ja-JP" altLang="en-US" sz="1000" dirty="0"/>
              <a:t>父 </a:t>
            </a:r>
            <a:r>
              <a:rPr lang="ja-JP" altLang="en-US" sz="1000" dirty="0" smtClean="0"/>
              <a:t>「</a:t>
            </a:r>
            <a:r>
              <a:rPr lang="ja-JP" altLang="en-US" sz="1000" dirty="0"/>
              <a:t>そうだねー、屋根から瓦が落ちてくるから、早く安全な所へ逃げなあかんぞ。でも、 お父さん</a:t>
            </a:r>
            <a:r>
              <a:rPr lang="ja-JP" altLang="en-US" sz="1000" dirty="0" smtClean="0"/>
              <a:t>の　</a:t>
            </a:r>
            <a:endParaRPr lang="en-US" altLang="ja-JP" sz="1000" dirty="0" smtClean="0"/>
          </a:p>
          <a:p>
            <a:r>
              <a:rPr lang="ja-JP" altLang="en-US" sz="1000" dirty="0"/>
              <a:t>　</a:t>
            </a:r>
            <a:r>
              <a:rPr lang="ja-JP" altLang="en-US" sz="1000" dirty="0" smtClean="0"/>
              <a:t>　</a:t>
            </a:r>
            <a:r>
              <a:rPr lang="ja-JP" altLang="en-US" sz="1000" dirty="0" smtClean="0"/>
              <a:t>小さな</a:t>
            </a:r>
            <a:r>
              <a:rPr lang="ja-JP" altLang="en-US" sz="1000" dirty="0"/>
              <a:t>頃も、そうだった。怖くて足がすくんで動かなかったよー。」 「とにかく落ち着く事さ。」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1811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ナレ　 </a:t>
            </a:r>
            <a:r>
              <a:rPr lang="ja-JP" altLang="en-US" dirty="0"/>
              <a:t>リーンリーンと電話の音。 </a:t>
            </a:r>
            <a:endParaRPr lang="en-US" altLang="ja-JP" dirty="0" smtClean="0"/>
          </a:p>
          <a:p>
            <a:r>
              <a:rPr lang="ja-JP" altLang="en-US" dirty="0" smtClean="0"/>
              <a:t>母 「</a:t>
            </a:r>
            <a:r>
              <a:rPr lang="ja-JP" altLang="en-US" dirty="0"/>
              <a:t>はいもしもし、はい南部です。ええっ、うそでしょう</a:t>
            </a:r>
            <a:r>
              <a:rPr lang="en-US" altLang="ja-JP" dirty="0"/>
              <a:t>?</a:t>
            </a:r>
            <a:r>
              <a:rPr lang="ja-JP" altLang="en-US" dirty="0"/>
              <a:t>」 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</a:t>
            </a:r>
            <a:r>
              <a:rPr lang="ja-JP" altLang="en-US" dirty="0" smtClean="0"/>
              <a:t>「お父さん大変</a:t>
            </a:r>
            <a:r>
              <a:rPr lang="ja-JP" altLang="en-US" dirty="0"/>
              <a:t>、岐阜のおじいちゃんがきとくなんだって。」 </a:t>
            </a:r>
            <a:endParaRPr lang="en-US" altLang="ja-JP" dirty="0" smtClean="0"/>
          </a:p>
          <a:p>
            <a:r>
              <a:rPr lang="ja-JP" altLang="en-US" dirty="0" smtClean="0"/>
              <a:t>父 </a:t>
            </a:r>
            <a:r>
              <a:rPr lang="ja-JP" altLang="en-US" dirty="0"/>
              <a:t>「ええっ。」 </a:t>
            </a:r>
            <a:endParaRPr lang="en-US" altLang="ja-JP" dirty="0" smtClean="0"/>
          </a:p>
          <a:p>
            <a:r>
              <a:rPr lang="ja-JP" altLang="en-US" dirty="0" smtClean="0"/>
              <a:t>母 「</a:t>
            </a:r>
            <a:r>
              <a:rPr lang="ja-JP" altLang="en-US" dirty="0"/>
              <a:t>はいはい、</a:t>
            </a:r>
            <a:r>
              <a:rPr lang="ja-JP" altLang="en-US" dirty="0" smtClean="0"/>
              <a:t>すぐ行きます</a:t>
            </a:r>
            <a:r>
              <a:rPr lang="ja-JP" altLang="en-US" dirty="0"/>
              <a:t>。</a:t>
            </a:r>
            <a:r>
              <a:rPr lang="ja-JP" altLang="en-US" dirty="0" smtClean="0"/>
              <a:t>」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</a:t>
            </a:r>
            <a:r>
              <a:rPr lang="ja-JP" altLang="en-US" dirty="0" smtClean="0"/>
              <a:t>「</a:t>
            </a:r>
            <a:r>
              <a:rPr lang="ja-JP" altLang="en-US" dirty="0"/>
              <a:t>どうしよう、一郎、</a:t>
            </a:r>
            <a:r>
              <a:rPr lang="ja-JP" altLang="en-US" dirty="0" smtClean="0"/>
              <a:t>あなた達</a:t>
            </a:r>
            <a:r>
              <a:rPr lang="ja-JP" altLang="en-US" dirty="0"/>
              <a:t>二人で</a:t>
            </a:r>
            <a:r>
              <a:rPr lang="ja-JP" altLang="en-US" dirty="0" smtClean="0"/>
              <a:t>お留守番</a:t>
            </a:r>
            <a:r>
              <a:rPr lang="ja-JP" altLang="en-US" dirty="0"/>
              <a:t>できる</a:t>
            </a:r>
            <a:r>
              <a:rPr lang="en-US" altLang="ja-JP" dirty="0"/>
              <a:t>?</a:t>
            </a:r>
            <a:r>
              <a:rPr lang="ja-JP" altLang="en-US" dirty="0"/>
              <a:t>」 </a:t>
            </a:r>
            <a:endParaRPr lang="en-US" altLang="ja-JP" dirty="0" smtClean="0"/>
          </a:p>
          <a:p>
            <a:r>
              <a:rPr lang="ja-JP" altLang="en-US" dirty="0" smtClean="0"/>
              <a:t>兄 </a:t>
            </a:r>
            <a:r>
              <a:rPr lang="ja-JP" altLang="en-US" dirty="0"/>
              <a:t>「うーん、何とかね。」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2FDA-D360-41A0-B6AC-7BACF0DF8E69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265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母 「夜も遅いから、もう誰も来いから絶対カギを開けない事、いいですか</a:t>
            </a:r>
            <a:r>
              <a:rPr lang="ja-JP" altLang="en-US" dirty="0" smtClean="0"/>
              <a:t>、 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</a:t>
            </a:r>
            <a:r>
              <a:rPr lang="ja-JP" altLang="en-US" dirty="0" smtClean="0"/>
              <a:t>窓</a:t>
            </a:r>
            <a:r>
              <a:rPr lang="ja-JP" altLang="en-US" dirty="0"/>
              <a:t>もきっちり カギをかけていくから。明日の朝早くお母さんだけでも</a:t>
            </a:r>
            <a:r>
              <a:rPr lang="ja-JP" altLang="en-US" dirty="0" smtClean="0"/>
              <a:t>早   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</a:t>
            </a:r>
            <a:r>
              <a:rPr lang="ja-JP" altLang="en-US" dirty="0" smtClean="0"/>
              <a:t>く</a:t>
            </a:r>
            <a:r>
              <a:rPr lang="ja-JP" altLang="en-US" dirty="0"/>
              <a:t>帰るから心配しないで早く 寝なさい。そうしたらベッドへ行き</a:t>
            </a:r>
            <a:r>
              <a:rPr lang="ja-JP" altLang="en-US" dirty="0" smtClean="0"/>
              <a:t>なさ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</a:t>
            </a:r>
            <a:r>
              <a:rPr lang="ja-JP" altLang="en-US" dirty="0" smtClean="0"/>
              <a:t>い</a:t>
            </a:r>
            <a:r>
              <a:rPr lang="ja-JP" altLang="en-US" dirty="0"/>
              <a:t>。」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2FDA-D360-41A0-B6AC-7BACF0DF8E69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6575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ナレ　 玄関</a:t>
            </a:r>
            <a:r>
              <a:rPr lang="ja-JP" altLang="en-US" dirty="0"/>
              <a:t>やら裏口やらをきっちりカギをかけてお父さんとお母さん</a:t>
            </a:r>
            <a:r>
              <a:rPr lang="ja-JP" altLang="en-US" dirty="0" smtClean="0"/>
              <a:t>が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　 </a:t>
            </a:r>
            <a:r>
              <a:rPr lang="ja-JP" altLang="en-US" dirty="0" smtClean="0"/>
              <a:t>出か </a:t>
            </a:r>
            <a:r>
              <a:rPr lang="ja-JP" altLang="en-US" dirty="0" smtClean="0"/>
              <a:t>けた</a:t>
            </a:r>
            <a:r>
              <a:rPr lang="ja-JP" altLang="en-US" dirty="0"/>
              <a:t>。 ベッドの中から一郎がこっそり起き出した。 </a:t>
            </a:r>
            <a:endParaRPr lang="en-US" altLang="ja-JP" dirty="0" smtClean="0"/>
          </a:p>
          <a:p>
            <a:r>
              <a:rPr lang="ja-JP" altLang="en-US" dirty="0" smtClean="0"/>
              <a:t>兄 </a:t>
            </a:r>
            <a:r>
              <a:rPr lang="ja-JP" altLang="en-US" dirty="0"/>
              <a:t>「二郎、起きてるか、丁度いいや、ゲームの続きやろう。</a:t>
            </a:r>
            <a:r>
              <a:rPr lang="ja-JP" altLang="en-US" dirty="0" smtClean="0"/>
              <a:t>」</a:t>
            </a:r>
            <a:endParaRPr lang="en-US" altLang="ja-JP" dirty="0" smtClean="0"/>
          </a:p>
          <a:p>
            <a:r>
              <a:rPr lang="ja-JP" altLang="en-US" dirty="0" smtClean="0"/>
              <a:t>弟 </a:t>
            </a:r>
            <a:r>
              <a:rPr lang="ja-JP" altLang="en-US" dirty="0"/>
              <a:t>「だって兄ちゃん、お母さんにしかられない</a:t>
            </a:r>
            <a:r>
              <a:rPr lang="en-US" altLang="ja-JP" dirty="0"/>
              <a:t>?</a:t>
            </a:r>
            <a:r>
              <a:rPr lang="ja-JP" altLang="en-US" dirty="0"/>
              <a:t>」 </a:t>
            </a:r>
            <a:endParaRPr lang="en-US" altLang="ja-JP" dirty="0" smtClean="0"/>
          </a:p>
          <a:p>
            <a:r>
              <a:rPr lang="ja-JP" altLang="en-US" dirty="0" smtClean="0"/>
              <a:t>兄 </a:t>
            </a:r>
            <a:r>
              <a:rPr lang="ja-JP" altLang="en-US" dirty="0"/>
              <a:t>「大丈夫、だまっていたらしかられないさ。」 </a:t>
            </a:r>
            <a:endParaRPr lang="en-US" altLang="ja-JP" dirty="0" smtClean="0"/>
          </a:p>
          <a:p>
            <a:r>
              <a:rPr lang="ja-JP" altLang="en-US" dirty="0" smtClean="0"/>
              <a:t>弟 </a:t>
            </a:r>
            <a:r>
              <a:rPr lang="ja-JP" altLang="en-US" dirty="0"/>
              <a:t>「それもそうだね。」 </a:t>
            </a:r>
            <a:endParaRPr lang="en-US" altLang="ja-JP" dirty="0" smtClean="0"/>
          </a:p>
          <a:p>
            <a:r>
              <a:rPr lang="ja-JP" altLang="en-US" dirty="0" smtClean="0"/>
              <a:t>ナレ    二人</a:t>
            </a:r>
            <a:r>
              <a:rPr lang="ja-JP" altLang="en-US" dirty="0"/>
              <a:t>はゲームを始めた。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2FDA-D360-41A0-B6AC-7BACF0DF8E69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6931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ナレ  </a:t>
            </a:r>
            <a:r>
              <a:rPr lang="ja-JP" altLang="en-US" dirty="0" smtClean="0"/>
              <a:t> ゴトゴトゴト</a:t>
            </a:r>
            <a:endParaRPr lang="en-US" altLang="ja-JP" dirty="0" smtClean="0"/>
          </a:p>
          <a:p>
            <a:r>
              <a:rPr lang="ja-JP" altLang="en-US" dirty="0" smtClean="0"/>
              <a:t>弟 </a:t>
            </a:r>
            <a:r>
              <a:rPr lang="ja-JP" altLang="en-US" dirty="0"/>
              <a:t>「兄ちゃん、どろぼうかな</a:t>
            </a:r>
            <a:r>
              <a:rPr lang="en-US" altLang="ja-JP" dirty="0"/>
              <a:t>?</a:t>
            </a:r>
            <a:r>
              <a:rPr lang="ja-JP" altLang="en-US" dirty="0"/>
              <a:t>ゴトゴト聞こえたよ。</a:t>
            </a:r>
            <a:r>
              <a:rPr lang="ja-JP" altLang="en-US" dirty="0" smtClean="0"/>
              <a:t>」</a:t>
            </a:r>
            <a:endParaRPr lang="en-US" altLang="ja-JP" dirty="0" smtClean="0"/>
          </a:p>
          <a:p>
            <a:r>
              <a:rPr lang="ja-JP" altLang="en-US" dirty="0" smtClean="0"/>
              <a:t>兄 </a:t>
            </a:r>
            <a:r>
              <a:rPr lang="ja-JP" altLang="en-US" dirty="0"/>
              <a:t>「猫のみいやろう。」 </a:t>
            </a:r>
            <a:endParaRPr lang="en-US" altLang="ja-JP" dirty="0" smtClean="0"/>
          </a:p>
          <a:p>
            <a:r>
              <a:rPr lang="ja-JP" altLang="en-US" dirty="0" smtClean="0"/>
              <a:t>弟 </a:t>
            </a:r>
            <a:r>
              <a:rPr lang="ja-JP" altLang="en-US" dirty="0"/>
              <a:t>「だって台所の方から聞こえたもの。」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2FDA-D360-41A0-B6AC-7BACF0DF8E69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7763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兄 「お前見てこい。」 </a:t>
            </a:r>
            <a:endParaRPr lang="en-US" altLang="ja-JP" dirty="0" smtClean="0"/>
          </a:p>
          <a:p>
            <a:r>
              <a:rPr lang="ja-JP" altLang="en-US" dirty="0" smtClean="0"/>
              <a:t>弟 </a:t>
            </a:r>
            <a:r>
              <a:rPr lang="ja-JP" altLang="en-US" dirty="0"/>
              <a:t>「いやだ、こわいもん、兄ちゃん、見てきてよ」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2FDA-D360-41A0-B6AC-7BACF0DF8E69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4194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兄 「二郎の弱虫」 </a:t>
            </a:r>
            <a:endParaRPr lang="en-US" altLang="ja-JP" dirty="0" smtClean="0"/>
          </a:p>
          <a:p>
            <a:r>
              <a:rPr lang="ja-JP" altLang="en-US" dirty="0" smtClean="0"/>
              <a:t>弟 </a:t>
            </a:r>
            <a:r>
              <a:rPr lang="ja-JP" altLang="en-US" dirty="0"/>
              <a:t>「それじや、二人で行こう。」 </a:t>
            </a:r>
            <a:endParaRPr lang="en-US" altLang="ja-JP" dirty="0" smtClean="0"/>
          </a:p>
          <a:p>
            <a:r>
              <a:rPr lang="ja-JP" altLang="en-US" dirty="0" smtClean="0"/>
              <a:t>ナレ  </a:t>
            </a:r>
            <a:r>
              <a:rPr lang="ja-JP" altLang="en-US" dirty="0" smtClean="0"/>
              <a:t>  と</a:t>
            </a:r>
            <a:r>
              <a:rPr lang="ja-JP" altLang="en-US" dirty="0" smtClean="0"/>
              <a:t>台所</a:t>
            </a:r>
            <a:r>
              <a:rPr lang="ja-JP" altLang="en-US" dirty="0"/>
              <a:t>の戸を開けたら、ねこのみいが飛び出してきた。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E2FDA-D360-41A0-B6AC-7BACF0DF8E69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4689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0B17-8614-436D-A862-60DA34261514}" type="datetimeFigureOut">
              <a:rPr kumimoji="1" lang="ja-JP" altLang="en-US" smtClean="0"/>
              <a:t>2018/7/18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D973-4B26-42F5-AF38-76A12AC0DC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418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0B17-8614-436D-A862-60DA34261514}" type="datetimeFigureOut">
              <a:rPr kumimoji="1" lang="ja-JP" altLang="en-US" smtClean="0"/>
              <a:t>2018/7/18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D973-4B26-42F5-AF38-76A12AC0DC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9056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0B17-8614-436D-A862-60DA34261514}" type="datetimeFigureOut">
              <a:rPr kumimoji="1" lang="ja-JP" altLang="en-US" smtClean="0"/>
              <a:t>2018/7/18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D973-4B26-42F5-AF38-76A12AC0DC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9442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0B17-8614-436D-A862-60DA34261514}" type="datetimeFigureOut">
              <a:rPr kumimoji="1" lang="ja-JP" altLang="en-US" smtClean="0"/>
              <a:t>2018/7/18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D973-4B26-42F5-AF38-76A12AC0DC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592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0B17-8614-436D-A862-60DA34261514}" type="datetimeFigureOut">
              <a:rPr kumimoji="1" lang="ja-JP" altLang="en-US" smtClean="0"/>
              <a:t>2018/7/18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D973-4B26-42F5-AF38-76A12AC0DC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4535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0B17-8614-436D-A862-60DA34261514}" type="datetimeFigureOut">
              <a:rPr kumimoji="1" lang="ja-JP" altLang="en-US" smtClean="0"/>
              <a:t>2018/7/18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D973-4B26-42F5-AF38-76A12AC0DC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433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0B17-8614-436D-A862-60DA34261514}" type="datetimeFigureOut">
              <a:rPr kumimoji="1" lang="ja-JP" altLang="en-US" smtClean="0"/>
              <a:t>2018/7/18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D973-4B26-42F5-AF38-76A12AC0DC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4129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0B17-8614-436D-A862-60DA34261514}" type="datetimeFigureOut">
              <a:rPr kumimoji="1" lang="ja-JP" altLang="en-US" smtClean="0"/>
              <a:t>2018/7/18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D973-4B26-42F5-AF38-76A12AC0DC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1002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0B17-8614-436D-A862-60DA34261514}" type="datetimeFigureOut">
              <a:rPr kumimoji="1" lang="ja-JP" altLang="en-US" smtClean="0"/>
              <a:t>2018/7/18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D973-4B26-42F5-AF38-76A12AC0DC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7123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0B17-8614-436D-A862-60DA34261514}" type="datetimeFigureOut">
              <a:rPr kumimoji="1" lang="ja-JP" altLang="en-US" smtClean="0"/>
              <a:t>2018/7/18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D973-4B26-42F5-AF38-76A12AC0DC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450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00B17-8614-436D-A862-60DA34261514}" type="datetimeFigureOut">
              <a:rPr kumimoji="1" lang="ja-JP" altLang="en-US" smtClean="0"/>
              <a:t>2018/7/18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D973-4B26-42F5-AF38-76A12AC0DC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0568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00B17-8614-436D-A862-60DA34261514}" type="datetimeFigureOut">
              <a:rPr kumimoji="1" lang="ja-JP" altLang="en-US" smtClean="0"/>
              <a:t>2018/7/18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ED973-4B26-42F5-AF38-76A12AC0DC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682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9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54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03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6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65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77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22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00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8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73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82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0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21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3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61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9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0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1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20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42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80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99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8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786</Words>
  <Application>Microsoft Office PowerPoint</Application>
  <PresentationFormat>ユーザー設定</PresentationFormat>
  <Paragraphs>200</Paragraphs>
  <Slides>22</Slides>
  <Notes>22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3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瀧川昌俊（みえ防災・減災センター）</dc:creator>
  <cp:lastModifiedBy>mieken</cp:lastModifiedBy>
  <cp:revision>34</cp:revision>
  <cp:lastPrinted>2018-06-21T03:03:10Z</cp:lastPrinted>
  <dcterms:created xsi:type="dcterms:W3CDTF">2018-06-20T06:33:29Z</dcterms:created>
  <dcterms:modified xsi:type="dcterms:W3CDTF">2018-07-18T09:46:50Z</dcterms:modified>
</cp:coreProperties>
</file>