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64" r:id="rId2"/>
    <p:sldId id="265" r:id="rId3"/>
    <p:sldId id="266" r:id="rId4"/>
    <p:sldId id="267" r:id="rId5"/>
    <p:sldId id="268" r:id="rId6"/>
    <p:sldId id="269" r:id="rId7"/>
    <p:sldId id="270" r:id="rId8"/>
    <p:sldId id="271" r:id="rId9"/>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p:cViewPr varScale="1">
        <p:scale>
          <a:sx n="69" d="100"/>
          <a:sy n="69" d="100"/>
        </p:scale>
        <p:origin x="-1416" y="-108"/>
      </p:cViewPr>
      <p:guideLst>
        <p:guide orient="horz" pos="2160"/>
        <p:guide pos="2880"/>
      </p:guideLst>
    </p:cSldViewPr>
  </p:slideViewPr>
  <p:notesTextViewPr>
    <p:cViewPr>
      <p:scale>
        <a:sx n="1" d="1"/>
        <a:sy n="1" d="1"/>
      </p:scale>
      <p:origin x="0" y="0"/>
    </p:cViewPr>
  </p:notesTextViewPr>
  <p:notesViewPr>
    <p:cSldViewPr>
      <p:cViewPr>
        <p:scale>
          <a:sx n="100" d="100"/>
          <a:sy n="100" d="100"/>
        </p:scale>
        <p:origin x="-1932" y="252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4E85C9B9-F575-48B8-9EB9-0A430B74F012}" type="datetimeFigureOut">
              <a:rPr kumimoji="1" lang="ja-JP" altLang="en-US" smtClean="0"/>
              <a:t>2018/7/18</a:t>
            </a:fld>
            <a:endParaRPr kumimoji="1" lang="ja-JP" altLang="en-US"/>
          </a:p>
        </p:txBody>
      </p:sp>
      <p:sp>
        <p:nvSpPr>
          <p:cNvPr id="4" name="スライド イメージ プレースホルダー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D8467A9C-C2B2-4295-B12C-43B0AAD535D5}" type="slidenum">
              <a:rPr kumimoji="1" lang="ja-JP" altLang="en-US" smtClean="0"/>
              <a:t>‹#›</a:t>
            </a:fld>
            <a:endParaRPr kumimoji="1" lang="ja-JP" altLang="en-US"/>
          </a:p>
        </p:txBody>
      </p:sp>
    </p:spTree>
    <p:extLst>
      <p:ext uri="{BB962C8B-B14F-4D97-AF65-F5344CB8AC3E}">
        <p14:creationId xmlns:p14="http://schemas.microsoft.com/office/powerpoint/2010/main" val="38497836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「村を救った子ども達」安政の地震津波　</a:t>
            </a:r>
            <a:r>
              <a:rPr lang="en-US" altLang="ja-JP" dirty="0"/>
              <a:t>1854</a:t>
            </a:r>
            <a:r>
              <a:rPr lang="ja-JP" altLang="en-US" dirty="0"/>
              <a:t>・</a:t>
            </a:r>
            <a:r>
              <a:rPr lang="en-US" altLang="ja-JP" dirty="0"/>
              <a:t>11</a:t>
            </a:r>
            <a:r>
              <a:rPr lang="ja-JP" altLang="en-US" dirty="0"/>
              <a:t>・４（現歴</a:t>
            </a:r>
            <a:r>
              <a:rPr lang="en-US" altLang="ja-JP" dirty="0"/>
              <a:t>12</a:t>
            </a:r>
            <a:r>
              <a:rPr lang="ja-JP" altLang="en-US" dirty="0"/>
              <a:t>・</a:t>
            </a:r>
            <a:r>
              <a:rPr lang="en-US" altLang="ja-JP" dirty="0"/>
              <a:t>23 </a:t>
            </a:r>
            <a:r>
              <a:rPr lang="ja-JP" altLang="en-US" dirty="0"/>
              <a:t>）</a:t>
            </a:r>
            <a:endParaRPr kumimoji="1" lang="ja-JP" altLang="en-US" dirty="0"/>
          </a:p>
        </p:txBody>
      </p:sp>
      <p:sp>
        <p:nvSpPr>
          <p:cNvPr id="4" name="スライド番号プレースホルダー 3"/>
          <p:cNvSpPr>
            <a:spLocks noGrp="1"/>
          </p:cNvSpPr>
          <p:nvPr>
            <p:ph type="sldNum" sz="quarter" idx="10"/>
          </p:nvPr>
        </p:nvSpPr>
        <p:spPr/>
        <p:txBody>
          <a:bodyPr/>
          <a:lstStyle/>
          <a:p>
            <a:fld id="{D8467A9C-C2B2-4295-B12C-43B0AAD535D5}" type="slidenum">
              <a:rPr kumimoji="1" lang="ja-JP" altLang="en-US" smtClean="0"/>
              <a:t>1</a:t>
            </a:fld>
            <a:endParaRPr kumimoji="1" lang="ja-JP" altLang="en-US"/>
          </a:p>
        </p:txBody>
      </p:sp>
    </p:spTree>
    <p:extLst>
      <p:ext uri="{BB962C8B-B14F-4D97-AF65-F5344CB8AC3E}">
        <p14:creationId xmlns:p14="http://schemas.microsoft.com/office/powerpoint/2010/main" val="81359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4088" y="349250"/>
            <a:ext cx="4932362" cy="3700463"/>
          </a:xfrm>
        </p:spPr>
      </p:sp>
      <p:sp>
        <p:nvSpPr>
          <p:cNvPr id="3" name="ノート プレースホルダー 2"/>
          <p:cNvSpPr>
            <a:spLocks noGrp="1"/>
          </p:cNvSpPr>
          <p:nvPr>
            <p:ph type="body" idx="1"/>
          </p:nvPr>
        </p:nvSpPr>
        <p:spPr>
          <a:xfrm>
            <a:off x="673577" y="4078499"/>
            <a:ext cx="5388610" cy="5361033"/>
          </a:xfrm>
        </p:spPr>
        <p:txBody>
          <a:bodyPr/>
          <a:lstStyle/>
          <a:p>
            <a:r>
              <a:rPr lang="ja-JP" altLang="en-US" dirty="0" smtClean="0"/>
              <a:t>　</a:t>
            </a:r>
            <a:r>
              <a:rPr lang="ja-JP" altLang="en-US" sz="1050" dirty="0" smtClean="0">
                <a:latin typeface="+mn-ea"/>
              </a:rPr>
              <a:t>古和</a:t>
            </a:r>
            <a:r>
              <a:rPr lang="ja-JP" altLang="en-US" sz="1050" dirty="0">
                <a:latin typeface="+mn-ea"/>
              </a:rPr>
              <a:t>浦の庄屋岩吉は子どもが大好き</a:t>
            </a:r>
            <a:r>
              <a:rPr lang="ja-JP" altLang="en-US" sz="1050" dirty="0" smtClean="0">
                <a:latin typeface="+mn-ea"/>
              </a:rPr>
              <a:t>で </a:t>
            </a:r>
            <a:r>
              <a:rPr lang="ja-JP" altLang="en-US" sz="1050" dirty="0">
                <a:latin typeface="+mn-ea"/>
              </a:rPr>
              <a:t>ひまを見つけては子どもたちを</a:t>
            </a:r>
            <a:r>
              <a:rPr lang="ja-JP" altLang="en-US" sz="1050" dirty="0" smtClean="0">
                <a:latin typeface="+mn-ea"/>
              </a:rPr>
              <a:t>集めて  この</a:t>
            </a:r>
            <a:r>
              <a:rPr lang="ja-JP" altLang="en-US" sz="1050" dirty="0">
                <a:latin typeface="+mn-ea"/>
              </a:rPr>
              <a:t>地の話を聞かせた。</a:t>
            </a:r>
          </a:p>
          <a:p>
            <a:r>
              <a:rPr lang="ja-JP" altLang="en-US" sz="1050" dirty="0" smtClean="0">
                <a:latin typeface="+mn-ea"/>
              </a:rPr>
              <a:t>    </a:t>
            </a:r>
            <a:r>
              <a:rPr lang="ja-JP" altLang="en-US" sz="1050" dirty="0">
                <a:latin typeface="+mn-ea"/>
              </a:rPr>
              <a:t>中でも宝永の地震の話は詳しく話した。</a:t>
            </a:r>
          </a:p>
          <a:p>
            <a:r>
              <a:rPr lang="ja-JP" altLang="en-US" sz="1050" dirty="0">
                <a:latin typeface="+mn-ea"/>
              </a:rPr>
              <a:t> </a:t>
            </a:r>
            <a:r>
              <a:rPr lang="ja-JP" altLang="en-US" sz="1050" dirty="0" smtClean="0">
                <a:latin typeface="+mn-ea"/>
              </a:rPr>
              <a:t>   </a:t>
            </a:r>
            <a:r>
              <a:rPr lang="ja-JP" altLang="en-US" sz="1050" dirty="0">
                <a:latin typeface="+mn-ea"/>
              </a:rPr>
              <a:t>当時、庄屋の家には代々伝わる文書があり、宝永の地震</a:t>
            </a:r>
            <a:r>
              <a:rPr lang="ja-JP" altLang="en-US" sz="1050" dirty="0" smtClean="0">
                <a:latin typeface="+mn-ea"/>
              </a:rPr>
              <a:t>の被害</a:t>
            </a:r>
            <a:r>
              <a:rPr lang="ja-JP" altLang="en-US" sz="1050" dirty="0">
                <a:latin typeface="+mn-ea"/>
              </a:rPr>
              <a:t>の様子も</a:t>
            </a:r>
            <a:r>
              <a:rPr lang="ja-JP" altLang="en-US" sz="1050" dirty="0" smtClean="0">
                <a:latin typeface="+mn-ea"/>
              </a:rPr>
              <a:t>詳しい記録</a:t>
            </a:r>
            <a:r>
              <a:rPr lang="ja-JP" altLang="en-US" sz="1050" dirty="0" smtClean="0">
                <a:latin typeface="+mn-ea"/>
              </a:rPr>
              <a:t>があったからだ。</a:t>
            </a:r>
          </a:p>
          <a:p>
            <a:r>
              <a:rPr lang="ja-JP" altLang="en-US" sz="1050" dirty="0">
                <a:latin typeface="+mn-ea"/>
              </a:rPr>
              <a:t>　「昔な、この古和浦に大きな地震が起こってな、しばらくすると、大津波</a:t>
            </a:r>
            <a:r>
              <a:rPr lang="ja-JP" altLang="en-US" sz="1050" dirty="0" smtClean="0">
                <a:latin typeface="+mn-ea"/>
              </a:rPr>
              <a:t>がやって</a:t>
            </a:r>
            <a:r>
              <a:rPr lang="ja-JP" altLang="en-US" sz="1050" dirty="0">
                <a:latin typeface="+mn-ea"/>
              </a:rPr>
              <a:t>きた。家は流されるは人は死ぬはで、それはそれは大変な目</a:t>
            </a:r>
            <a:r>
              <a:rPr lang="ja-JP" altLang="en-US" sz="1050" dirty="0" smtClean="0">
                <a:latin typeface="+mn-ea"/>
              </a:rPr>
              <a:t>に会ったん</a:t>
            </a:r>
            <a:r>
              <a:rPr lang="ja-JP" altLang="en-US" sz="1050" dirty="0">
                <a:latin typeface="+mn-ea"/>
              </a:rPr>
              <a:t>だ。流された家一三八軒、死んだ人六十五人もいたんだ</a:t>
            </a:r>
            <a:r>
              <a:rPr lang="ja-JP" altLang="en-US" sz="1050" dirty="0" smtClean="0">
                <a:latin typeface="+mn-ea"/>
              </a:rPr>
              <a:t>。あんたら</a:t>
            </a:r>
            <a:r>
              <a:rPr lang="ja-JP" altLang="en-US" sz="1050" dirty="0">
                <a:latin typeface="+mn-ea"/>
              </a:rPr>
              <a:t>六十五人て数わかるか</a:t>
            </a:r>
            <a:r>
              <a:rPr lang="ja-JP" altLang="en-US" sz="1050" dirty="0" smtClean="0">
                <a:latin typeface="+mn-ea"/>
              </a:rPr>
              <a:t>？   自分</a:t>
            </a:r>
            <a:r>
              <a:rPr lang="ja-JP" altLang="en-US" sz="1050" dirty="0">
                <a:latin typeface="+mn-ea"/>
              </a:rPr>
              <a:t>の知っている人の顔</a:t>
            </a:r>
            <a:r>
              <a:rPr lang="ja-JP" altLang="en-US" sz="1050" dirty="0" smtClean="0">
                <a:latin typeface="+mn-ea"/>
              </a:rPr>
              <a:t>思いながら数えて</a:t>
            </a:r>
            <a:r>
              <a:rPr lang="ja-JP" altLang="en-US" sz="1050" dirty="0">
                <a:latin typeface="+mn-ea"/>
              </a:rPr>
              <a:t>み。」</a:t>
            </a:r>
          </a:p>
          <a:p>
            <a:r>
              <a:rPr lang="ja-JP" altLang="en-US" sz="1050" dirty="0">
                <a:latin typeface="+mn-ea"/>
              </a:rPr>
              <a:t>　</a:t>
            </a:r>
            <a:r>
              <a:rPr lang="ja-JP" altLang="en-US" sz="1050" dirty="0" smtClean="0">
                <a:latin typeface="+mn-ea"/>
              </a:rPr>
              <a:t>子ども</a:t>
            </a:r>
            <a:r>
              <a:rPr lang="ja-JP" altLang="en-US" sz="1050" dirty="0">
                <a:latin typeface="+mn-ea"/>
              </a:rPr>
              <a:t>たちはてんでに数え始めた。</a:t>
            </a:r>
          </a:p>
          <a:p>
            <a:r>
              <a:rPr lang="ja-JP" altLang="en-US" sz="1050" dirty="0" smtClean="0">
                <a:latin typeface="+mn-ea"/>
              </a:rPr>
              <a:t>　「</a:t>
            </a:r>
            <a:r>
              <a:rPr lang="ja-JP" altLang="en-US" sz="1050" dirty="0">
                <a:latin typeface="+mn-ea"/>
              </a:rPr>
              <a:t>一、二、三、</a:t>
            </a:r>
            <a:r>
              <a:rPr lang="en-US" altLang="ja-JP" sz="1050" dirty="0">
                <a:latin typeface="+mn-ea"/>
              </a:rPr>
              <a:t>……</a:t>
            </a:r>
            <a:r>
              <a:rPr lang="ja-JP" altLang="en-US" sz="1050" dirty="0">
                <a:latin typeface="+mn-ea"/>
              </a:rPr>
              <a:t>」指をおりながら数えた</a:t>
            </a:r>
          </a:p>
          <a:p>
            <a:r>
              <a:rPr lang="ja-JP" altLang="en-US" sz="1050" dirty="0">
                <a:latin typeface="+mn-ea"/>
              </a:rPr>
              <a:t>　</a:t>
            </a:r>
            <a:r>
              <a:rPr lang="ja-JP" altLang="en-US" sz="1050" dirty="0" smtClean="0">
                <a:latin typeface="+mn-ea"/>
              </a:rPr>
              <a:t>でも</a:t>
            </a:r>
            <a:r>
              <a:rPr lang="ja-JP" altLang="en-US" sz="1050" dirty="0">
                <a:latin typeface="+mn-ea"/>
              </a:rPr>
              <a:t>、</a:t>
            </a:r>
          </a:p>
          <a:p>
            <a:r>
              <a:rPr lang="ja-JP" altLang="en-US" sz="1050" dirty="0">
                <a:latin typeface="+mn-ea"/>
              </a:rPr>
              <a:t>　「知っとる人そんなにおらへん。</a:t>
            </a:r>
            <a:r>
              <a:rPr lang="ja-JP" altLang="en-US" sz="1050" dirty="0" smtClean="0">
                <a:latin typeface="+mn-ea"/>
              </a:rPr>
              <a:t>」「</a:t>
            </a:r>
            <a:r>
              <a:rPr lang="ja-JP" altLang="en-US" sz="1050" dirty="0">
                <a:latin typeface="+mn-ea"/>
              </a:rPr>
              <a:t>数えられへんわー」と子どもらはさわぎ始めた。</a:t>
            </a:r>
          </a:p>
          <a:p>
            <a:r>
              <a:rPr lang="ja-JP" altLang="en-US" sz="1050" dirty="0">
                <a:latin typeface="+mn-ea"/>
              </a:rPr>
              <a:t>  　「ほうやろ、数えられせんほど、たくさんの人が</a:t>
            </a:r>
            <a:r>
              <a:rPr lang="ja-JP" altLang="en-US" sz="1050" dirty="0" smtClean="0">
                <a:latin typeface="+mn-ea"/>
              </a:rPr>
              <a:t>死んでし</a:t>
            </a:r>
            <a:r>
              <a:rPr lang="ja-JP" altLang="en-US" sz="1050" dirty="0">
                <a:latin typeface="+mn-ea"/>
              </a:rPr>
              <a:t>もたんや。」</a:t>
            </a:r>
          </a:p>
          <a:p>
            <a:r>
              <a:rPr lang="ja-JP" altLang="en-US" sz="1050" dirty="0">
                <a:latin typeface="+mn-ea"/>
              </a:rPr>
              <a:t>  　「わー。こわいなあ。」</a:t>
            </a:r>
          </a:p>
          <a:p>
            <a:r>
              <a:rPr lang="ja-JP" altLang="en-US" sz="1050" dirty="0">
                <a:latin typeface="+mn-ea"/>
              </a:rPr>
              <a:t>  　「おら死にたないげー。」</a:t>
            </a:r>
          </a:p>
          <a:p>
            <a:r>
              <a:rPr lang="ja-JP" altLang="en-US" sz="1050" dirty="0">
                <a:latin typeface="+mn-ea"/>
              </a:rPr>
              <a:t>  　「ほやな、死なんようにするには大地震</a:t>
            </a:r>
            <a:r>
              <a:rPr lang="ja-JP" altLang="en-US" sz="1050" dirty="0" smtClean="0">
                <a:latin typeface="+mn-ea"/>
              </a:rPr>
              <a:t>の後</a:t>
            </a:r>
            <a:r>
              <a:rPr lang="ja-JP" altLang="en-US" sz="1050" dirty="0">
                <a:latin typeface="+mn-ea"/>
              </a:rPr>
              <a:t>には津波がくると思って、とにかく山へ逃げないかんな。」</a:t>
            </a:r>
          </a:p>
          <a:p>
            <a:r>
              <a:rPr lang="ja-JP" altLang="en-US" sz="1050" dirty="0">
                <a:latin typeface="+mn-ea"/>
              </a:rPr>
              <a:t>   と教えた</a:t>
            </a:r>
            <a:r>
              <a:rPr lang="ja-JP" altLang="en-US" sz="1050" dirty="0" smtClean="0">
                <a:latin typeface="+mn-ea"/>
              </a:rPr>
              <a:t>。</a:t>
            </a:r>
            <a:endParaRPr lang="en-US" altLang="ja-JP" sz="1050" dirty="0" smtClean="0">
              <a:latin typeface="+mn-ea"/>
            </a:endParaRPr>
          </a:p>
          <a:p>
            <a:r>
              <a:rPr lang="ja-JP" altLang="en-US" sz="1050" dirty="0" smtClean="0">
                <a:latin typeface="+mn-ea"/>
              </a:rPr>
              <a:t>　家</a:t>
            </a:r>
            <a:r>
              <a:rPr lang="ja-JP" altLang="en-US" sz="1050" dirty="0">
                <a:latin typeface="+mn-ea"/>
              </a:rPr>
              <a:t>に帰った子ども達は、さっそく</a:t>
            </a:r>
          </a:p>
          <a:p>
            <a:r>
              <a:rPr lang="ja-JP" altLang="en-US" sz="1050" dirty="0">
                <a:latin typeface="+mn-ea"/>
              </a:rPr>
              <a:t>    「あんなかあちゃん。」「きょうな庄屋さんがな、この古和はな大きい地震がくるとその後津波がきて家が流されたり、人が死んだりして、ものすごいこわいことになるって話してくれた。ほんとにこわかったし、びっくりしたわ」</a:t>
            </a:r>
          </a:p>
          <a:p>
            <a:r>
              <a:rPr lang="ja-JP" altLang="en-US" sz="1050" dirty="0">
                <a:latin typeface="+mn-ea"/>
              </a:rPr>
              <a:t>    「そうか、ええ話を聞いたなあ。」</a:t>
            </a:r>
          </a:p>
          <a:p>
            <a:r>
              <a:rPr lang="ja-JP" altLang="en-US" sz="1050" dirty="0">
                <a:latin typeface="+mn-ea"/>
              </a:rPr>
              <a:t>    「うん。ほんでな大きな地震のあとは津波が来るといかんもんで、早</a:t>
            </a:r>
            <a:r>
              <a:rPr lang="ja-JP" altLang="en-US" sz="1050" dirty="0" err="1">
                <a:latin typeface="+mn-ea"/>
              </a:rPr>
              <a:t>よう</a:t>
            </a:r>
            <a:r>
              <a:rPr lang="ja-JP" altLang="en-US" sz="1050" dirty="0">
                <a:latin typeface="+mn-ea"/>
              </a:rPr>
              <a:t>山へ上ら</a:t>
            </a:r>
          </a:p>
          <a:p>
            <a:r>
              <a:rPr lang="ja-JP" altLang="en-US" sz="1050" dirty="0">
                <a:latin typeface="+mn-ea"/>
              </a:rPr>
              <a:t>ないかんてゆうとったわ。」</a:t>
            </a:r>
          </a:p>
          <a:p>
            <a:r>
              <a:rPr lang="ja-JP" altLang="en-US" sz="1050" dirty="0">
                <a:latin typeface="+mn-ea"/>
              </a:rPr>
              <a:t>    「ほうかな、ほんなら大っきい地震があったら早よう山へ上ろんな。」</a:t>
            </a:r>
          </a:p>
          <a:p>
            <a:r>
              <a:rPr lang="ja-JP" altLang="en-US" sz="1050" dirty="0">
                <a:latin typeface="+mn-ea"/>
              </a:rPr>
              <a:t>    「ええ話きいたなあ。」</a:t>
            </a:r>
          </a:p>
          <a:p>
            <a:r>
              <a:rPr lang="ja-JP" altLang="en-US" sz="1050" dirty="0">
                <a:latin typeface="+mn-ea"/>
              </a:rPr>
              <a:t>    「早よう手あらっといで。ごはんやでな。」</a:t>
            </a:r>
          </a:p>
          <a:p>
            <a:r>
              <a:rPr lang="ja-JP" altLang="en-US" sz="1050" dirty="0">
                <a:latin typeface="+mn-ea"/>
              </a:rPr>
              <a:t>    「うん。」</a:t>
            </a:r>
          </a:p>
          <a:p>
            <a:endParaRPr kumimoji="1" lang="ja-JP" altLang="en-US" dirty="0"/>
          </a:p>
        </p:txBody>
      </p:sp>
      <p:sp>
        <p:nvSpPr>
          <p:cNvPr id="4" name="スライド番号プレースホルダー 3"/>
          <p:cNvSpPr>
            <a:spLocks noGrp="1"/>
          </p:cNvSpPr>
          <p:nvPr>
            <p:ph type="sldNum" sz="quarter" idx="10"/>
          </p:nvPr>
        </p:nvSpPr>
        <p:spPr/>
        <p:txBody>
          <a:bodyPr/>
          <a:lstStyle/>
          <a:p>
            <a:fld id="{D8467A9C-C2B2-4295-B12C-43B0AAD535D5}" type="slidenum">
              <a:rPr kumimoji="1" lang="ja-JP" altLang="en-US" smtClean="0"/>
              <a:t>2</a:t>
            </a:fld>
            <a:endParaRPr kumimoji="1" lang="ja-JP" altLang="en-US"/>
          </a:p>
        </p:txBody>
      </p:sp>
    </p:spTree>
    <p:extLst>
      <p:ext uri="{BB962C8B-B14F-4D97-AF65-F5344CB8AC3E}">
        <p14:creationId xmlns:p14="http://schemas.microsoft.com/office/powerpoint/2010/main" val="2794046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a:t>
            </a:r>
            <a:r>
              <a:rPr lang="ja-JP" altLang="en-US" dirty="0" smtClean="0"/>
              <a:t>その</a:t>
            </a:r>
            <a:r>
              <a:rPr lang="ja-JP" altLang="en-US" dirty="0"/>
              <a:t>年の六月十三日の夜少し地震、十四日昼すぎ大きな地震があった。</a:t>
            </a:r>
          </a:p>
          <a:p>
            <a:r>
              <a:rPr lang="ja-JP" altLang="en-US" dirty="0"/>
              <a:t>   子ども達は大さわぎ、</a:t>
            </a:r>
          </a:p>
          <a:p>
            <a:r>
              <a:rPr lang="ja-JP" altLang="en-US" dirty="0"/>
              <a:t>    「地震だー」「山へ上れ」「山へ上れ」</a:t>
            </a:r>
          </a:p>
          <a:p>
            <a:r>
              <a:rPr lang="ja-JP" altLang="en-US" dirty="0"/>
              <a:t>   口々に叫んで山へ上り始めた</a:t>
            </a:r>
            <a:r>
              <a:rPr lang="ja-JP" altLang="en-US" dirty="0" smtClean="0"/>
              <a:t>。</a:t>
            </a:r>
            <a:endParaRPr lang="en-US" altLang="ja-JP" dirty="0" smtClean="0"/>
          </a:p>
          <a:p>
            <a:r>
              <a:rPr lang="ja-JP" altLang="en-US" dirty="0" smtClean="0"/>
              <a:t>　多く</a:t>
            </a:r>
            <a:r>
              <a:rPr lang="ja-JP" altLang="en-US" dirty="0"/>
              <a:t>の親</a:t>
            </a:r>
            <a:r>
              <a:rPr lang="ja-JP" altLang="en-US" dirty="0" smtClean="0"/>
              <a:t>も子ども</a:t>
            </a:r>
            <a:r>
              <a:rPr lang="ja-JP" altLang="en-US" dirty="0"/>
              <a:t>に続いて上ってきた。</a:t>
            </a:r>
          </a:p>
          <a:p>
            <a:r>
              <a:rPr lang="ja-JP" altLang="en-US" dirty="0"/>
              <a:t>    「こわかったなあ。」</a:t>
            </a:r>
          </a:p>
          <a:p>
            <a:r>
              <a:rPr lang="ja-JP" altLang="en-US" dirty="0"/>
              <a:t>    「津波けえせんかいなあ。</a:t>
            </a:r>
            <a:r>
              <a:rPr lang="ja-JP" altLang="en-US" dirty="0" smtClean="0"/>
              <a:t>」</a:t>
            </a:r>
            <a:endParaRPr lang="en-US" altLang="ja-JP" dirty="0" smtClean="0"/>
          </a:p>
          <a:p>
            <a:r>
              <a:rPr lang="ja-JP" altLang="en-US" dirty="0" smtClean="0"/>
              <a:t>など</a:t>
            </a:r>
            <a:r>
              <a:rPr lang="ja-JP" altLang="en-US" dirty="0"/>
              <a:t>と話し合っていると、またもや地震、その日</a:t>
            </a:r>
            <a:r>
              <a:rPr lang="ja-JP" altLang="en-US" dirty="0" smtClean="0"/>
              <a:t>は夜</a:t>
            </a:r>
            <a:r>
              <a:rPr lang="ja-JP" altLang="en-US" dirty="0"/>
              <a:t>もまた地震が起こった。</a:t>
            </a:r>
          </a:p>
          <a:p>
            <a:r>
              <a:rPr lang="ja-JP" altLang="en-US" dirty="0"/>
              <a:t>    「私らこわいで下へようおりん</a:t>
            </a:r>
            <a:r>
              <a:rPr lang="ja-JP" altLang="en-US" dirty="0" smtClean="0"/>
              <a:t>」</a:t>
            </a:r>
            <a:endParaRPr lang="en-US" altLang="ja-JP" dirty="0" smtClean="0"/>
          </a:p>
          <a:p>
            <a:r>
              <a:rPr lang="ja-JP" altLang="en-US" dirty="0" smtClean="0"/>
              <a:t>と</a:t>
            </a:r>
            <a:r>
              <a:rPr lang="ja-JP" altLang="en-US" dirty="0"/>
              <a:t>いうことで下</a:t>
            </a:r>
            <a:r>
              <a:rPr lang="ja-JP" altLang="en-US" dirty="0" smtClean="0"/>
              <a:t>から食べ物</a:t>
            </a:r>
            <a:r>
              <a:rPr lang="ja-JP" altLang="en-US" dirty="0"/>
              <a:t>を運んでもらって、八日間も山ぐらしする者</a:t>
            </a:r>
            <a:r>
              <a:rPr lang="ja-JP" altLang="en-US" dirty="0" smtClean="0"/>
              <a:t>もおった</a:t>
            </a:r>
            <a:r>
              <a:rPr lang="ja-JP" altLang="en-US" dirty="0"/>
              <a:t>。</a:t>
            </a:r>
          </a:p>
          <a:p>
            <a:r>
              <a:rPr lang="ja-JP" altLang="en-US" dirty="0"/>
              <a:t>　</a:t>
            </a:r>
            <a:r>
              <a:rPr lang="ja-JP" altLang="en-US" dirty="0" smtClean="0"/>
              <a:t> </a:t>
            </a:r>
            <a:r>
              <a:rPr lang="ja-JP" altLang="en-US" dirty="0"/>
              <a:t>「この前の地震で山へ上って下へよう降りてこん者も</a:t>
            </a:r>
            <a:r>
              <a:rPr lang="ja-JP" altLang="en-US" dirty="0" smtClean="0"/>
              <a:t>おったん</a:t>
            </a:r>
            <a:r>
              <a:rPr lang="ja-JP" altLang="en-US" dirty="0"/>
              <a:t>やてなあ。」</a:t>
            </a:r>
          </a:p>
          <a:p>
            <a:r>
              <a:rPr lang="ja-JP" altLang="en-US" dirty="0"/>
              <a:t>    「ほうやなあ。」</a:t>
            </a:r>
          </a:p>
          <a:p>
            <a:r>
              <a:rPr lang="ja-JP" altLang="en-US" dirty="0"/>
              <a:t>    「津波がけえせんのに、よう降りてけえせんのはたい</a:t>
            </a:r>
            <a:r>
              <a:rPr lang="ja-JP" altLang="en-US" dirty="0" smtClean="0"/>
              <a:t>がいしとかない</a:t>
            </a:r>
            <a:r>
              <a:rPr lang="ja-JP" altLang="en-US" dirty="0"/>
              <a:t>かんなあ」</a:t>
            </a:r>
          </a:p>
          <a:p>
            <a:r>
              <a:rPr lang="ja-JP" altLang="en-US" dirty="0"/>
              <a:t>    「ほやけど命のことやでなあ。大げさにするんが</a:t>
            </a:r>
            <a:r>
              <a:rPr lang="ja-JP" altLang="en-US" dirty="0" smtClean="0"/>
              <a:t>ちょうどええん</a:t>
            </a:r>
            <a:r>
              <a:rPr lang="ja-JP" altLang="en-US" dirty="0"/>
              <a:t>とちがうか？」</a:t>
            </a:r>
          </a:p>
          <a:p>
            <a:r>
              <a:rPr lang="ja-JP" altLang="en-US" dirty="0"/>
              <a:t>　　「ほうやろか、わしゃやりすぎやと思うわ。」</a:t>
            </a:r>
          </a:p>
          <a:p>
            <a:r>
              <a:rPr lang="ja-JP" altLang="en-US" dirty="0"/>
              <a:t>    「ほうかな。」</a:t>
            </a:r>
          </a:p>
          <a:p>
            <a:r>
              <a:rPr lang="ja-JP" altLang="en-US" dirty="0"/>
              <a:t>   など、村でもあちこちでうわさ話が広がった。</a:t>
            </a:r>
          </a:p>
          <a:p>
            <a:endParaRPr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D8467A9C-C2B2-4295-B12C-43B0AAD535D5}" type="slidenum">
              <a:rPr kumimoji="1" lang="ja-JP" altLang="en-US" smtClean="0"/>
              <a:t>3</a:t>
            </a:fld>
            <a:endParaRPr kumimoji="1" lang="ja-JP" altLang="en-US"/>
          </a:p>
        </p:txBody>
      </p:sp>
    </p:spTree>
    <p:extLst>
      <p:ext uri="{BB962C8B-B14F-4D97-AF65-F5344CB8AC3E}">
        <p14:creationId xmlns:p14="http://schemas.microsoft.com/office/powerpoint/2010/main" val="4090216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a:t>
            </a:r>
            <a:r>
              <a:rPr lang="ja-JP" altLang="en-US" dirty="0" smtClean="0"/>
              <a:t>その</a:t>
            </a:r>
            <a:r>
              <a:rPr lang="ja-JP" altLang="en-US" dirty="0"/>
              <a:t>年の十一月四日、朝から西の風がそよそよふいて穏やか</a:t>
            </a:r>
            <a:r>
              <a:rPr lang="ja-JP" altLang="en-US" dirty="0" smtClean="0"/>
              <a:t>な </a:t>
            </a:r>
            <a:r>
              <a:rPr lang="ja-JP" altLang="en-US" dirty="0"/>
              <a:t>いい日だった。朝八時すぎダダダダー、グラグラグラ</a:t>
            </a:r>
          </a:p>
          <a:p>
            <a:r>
              <a:rPr lang="ja-JP" altLang="en-US" dirty="0"/>
              <a:t>　 グラーと地面が大ゆれにゆれて、立っておられんほ</a:t>
            </a:r>
            <a:r>
              <a:rPr lang="ja-JP" altLang="en-US" dirty="0" smtClean="0"/>
              <a:t>どの大地震</a:t>
            </a:r>
            <a:r>
              <a:rPr lang="ja-JP" altLang="en-US" dirty="0"/>
              <a:t>が起こった。</a:t>
            </a:r>
          </a:p>
          <a:p>
            <a:r>
              <a:rPr lang="ja-JP" altLang="en-US" dirty="0"/>
              <a:t>    「こわいよう。」「こわいよう。</a:t>
            </a:r>
            <a:r>
              <a:rPr lang="ja-JP" altLang="en-US" dirty="0" smtClean="0"/>
              <a:t>」</a:t>
            </a:r>
            <a:endParaRPr lang="en-US" altLang="ja-JP" dirty="0" smtClean="0"/>
          </a:p>
          <a:p>
            <a:r>
              <a:rPr lang="ja-JP" altLang="en-US" dirty="0" smtClean="0"/>
              <a:t>　地べた</a:t>
            </a:r>
            <a:r>
              <a:rPr lang="ja-JP" altLang="en-US" dirty="0"/>
              <a:t>にすわりこむ</a:t>
            </a:r>
            <a:r>
              <a:rPr lang="ja-JP" altLang="en-US" dirty="0" smtClean="0"/>
              <a:t>者　</a:t>
            </a:r>
            <a:endParaRPr lang="en-US" altLang="ja-JP" dirty="0"/>
          </a:p>
          <a:p>
            <a:r>
              <a:rPr lang="ja-JP" altLang="en-US" dirty="0" smtClean="0"/>
              <a:t>　は</a:t>
            </a:r>
            <a:r>
              <a:rPr lang="ja-JP" altLang="en-US" dirty="0"/>
              <a:t>いつくばる者、どの子も大声で泣いた</a:t>
            </a:r>
            <a:r>
              <a:rPr lang="ja-JP" altLang="en-US" dirty="0" smtClean="0"/>
              <a:t>。</a:t>
            </a:r>
            <a:endParaRPr lang="en-US" altLang="ja-JP" dirty="0"/>
          </a:p>
          <a:p>
            <a:r>
              <a:rPr lang="ja-JP" altLang="en-US" dirty="0"/>
              <a:t>　</a:t>
            </a:r>
            <a:r>
              <a:rPr lang="ja-JP" altLang="en-US" dirty="0" smtClean="0"/>
              <a:t>しばらく</a:t>
            </a:r>
            <a:r>
              <a:rPr lang="ja-JP" altLang="en-US" dirty="0"/>
              <a:t>すると、地震は治まった。</a:t>
            </a:r>
            <a:endParaRPr kumimoji="1" lang="ja-JP" altLang="en-US" dirty="0"/>
          </a:p>
        </p:txBody>
      </p:sp>
      <p:sp>
        <p:nvSpPr>
          <p:cNvPr id="4" name="スライド番号プレースホルダー 3"/>
          <p:cNvSpPr>
            <a:spLocks noGrp="1"/>
          </p:cNvSpPr>
          <p:nvPr>
            <p:ph type="sldNum" sz="quarter" idx="10"/>
          </p:nvPr>
        </p:nvSpPr>
        <p:spPr/>
        <p:txBody>
          <a:bodyPr/>
          <a:lstStyle/>
          <a:p>
            <a:fld id="{D8467A9C-C2B2-4295-B12C-43B0AAD535D5}" type="slidenum">
              <a:rPr kumimoji="1" lang="ja-JP" altLang="en-US" smtClean="0"/>
              <a:t>4</a:t>
            </a:fld>
            <a:endParaRPr kumimoji="1" lang="ja-JP" altLang="en-US"/>
          </a:p>
        </p:txBody>
      </p:sp>
    </p:spTree>
    <p:extLst>
      <p:ext uri="{BB962C8B-B14F-4D97-AF65-F5344CB8AC3E}">
        <p14:creationId xmlns:p14="http://schemas.microsoft.com/office/powerpoint/2010/main" val="3800859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　「</a:t>
            </a:r>
            <a:r>
              <a:rPr lang="ja-JP" altLang="en-US" dirty="0"/>
              <a:t>大っきい地震やったなあ</a:t>
            </a:r>
            <a:r>
              <a:rPr lang="ja-JP" altLang="en-US" dirty="0" smtClean="0"/>
              <a:t>」</a:t>
            </a:r>
            <a:endParaRPr lang="en-US" altLang="ja-JP" dirty="0" smtClean="0"/>
          </a:p>
          <a:p>
            <a:r>
              <a:rPr lang="ja-JP" altLang="en-US" dirty="0"/>
              <a:t>　</a:t>
            </a:r>
            <a:r>
              <a:rPr lang="ja-JP" altLang="en-US" dirty="0" smtClean="0"/>
              <a:t> </a:t>
            </a:r>
            <a:r>
              <a:rPr lang="ja-JP" altLang="en-US" dirty="0"/>
              <a:t>「ほんとこわかったなあ」</a:t>
            </a:r>
          </a:p>
          <a:p>
            <a:r>
              <a:rPr lang="ja-JP" altLang="en-US" dirty="0"/>
              <a:t>    「大っきい地震の後には津波が来るっていうとったな」</a:t>
            </a:r>
          </a:p>
          <a:p>
            <a:r>
              <a:rPr lang="ja-JP" altLang="en-US" dirty="0" smtClean="0"/>
              <a:t>だれ</a:t>
            </a:r>
            <a:r>
              <a:rPr lang="ja-JP" altLang="en-US" dirty="0"/>
              <a:t>かがいうと</a:t>
            </a:r>
          </a:p>
          <a:p>
            <a:r>
              <a:rPr lang="ja-JP" altLang="en-US" dirty="0"/>
              <a:t>    「ほんとや、波がくるといかんな」</a:t>
            </a:r>
          </a:p>
          <a:p>
            <a:r>
              <a:rPr lang="ja-JP" altLang="en-US" dirty="0"/>
              <a:t>    「山へ逃げやないかん」</a:t>
            </a:r>
          </a:p>
          <a:p>
            <a:r>
              <a:rPr lang="ja-JP" altLang="en-US" dirty="0"/>
              <a:t>    「山へ上がれ」</a:t>
            </a:r>
          </a:p>
          <a:p>
            <a:r>
              <a:rPr lang="ja-JP" altLang="en-US" dirty="0"/>
              <a:t>    「山へ上がれ」</a:t>
            </a:r>
          </a:p>
          <a:p>
            <a:r>
              <a:rPr lang="ja-JP" altLang="en-US" dirty="0" smtClean="0"/>
              <a:t>　子ども</a:t>
            </a:r>
            <a:r>
              <a:rPr lang="ja-JP" altLang="en-US" dirty="0"/>
              <a:t>たちは大さわぎになって山へ上がった</a:t>
            </a:r>
            <a:r>
              <a:rPr lang="ja-JP" altLang="en-US" dirty="0" smtClean="0"/>
              <a:t>。</a:t>
            </a:r>
            <a:endParaRPr lang="en-US" altLang="ja-JP" dirty="0" smtClean="0"/>
          </a:p>
          <a:p>
            <a:r>
              <a:rPr lang="ja-JP" altLang="en-US" dirty="0"/>
              <a:t>　</a:t>
            </a:r>
            <a:r>
              <a:rPr lang="ja-JP" altLang="en-US" dirty="0" smtClean="0"/>
              <a:t>子ども</a:t>
            </a:r>
            <a:r>
              <a:rPr lang="ja-JP" altLang="en-US" dirty="0"/>
              <a:t>らが</a:t>
            </a:r>
          </a:p>
          <a:p>
            <a:r>
              <a:rPr lang="ja-JP" altLang="en-US" dirty="0"/>
              <a:t>    「山へ上がれ」</a:t>
            </a:r>
          </a:p>
          <a:p>
            <a:r>
              <a:rPr lang="ja-JP" altLang="en-US" dirty="0"/>
              <a:t>    「山へ上がれ」と</a:t>
            </a:r>
          </a:p>
          <a:p>
            <a:r>
              <a:rPr lang="ja-JP" altLang="en-US" dirty="0"/>
              <a:t>　</a:t>
            </a:r>
            <a:r>
              <a:rPr lang="ja-JP" altLang="en-US" dirty="0" smtClean="0"/>
              <a:t> </a:t>
            </a:r>
            <a:r>
              <a:rPr lang="ja-JP" altLang="en-US" dirty="0"/>
              <a:t>叫びながら山へ上がる</a:t>
            </a:r>
            <a:r>
              <a:rPr lang="ja-JP" altLang="en-US" dirty="0" smtClean="0"/>
              <a:t>と </a:t>
            </a:r>
            <a:r>
              <a:rPr lang="ja-JP" altLang="en-US" dirty="0"/>
              <a:t>お年寄りを中心に子どもらに</a:t>
            </a:r>
            <a:r>
              <a:rPr lang="ja-JP" altLang="en-US" dirty="0" smtClean="0"/>
              <a:t>続いて </a:t>
            </a:r>
            <a:r>
              <a:rPr lang="ja-JP" altLang="en-US" dirty="0"/>
              <a:t>山へ登り始めた。</a:t>
            </a:r>
          </a:p>
          <a:p>
            <a:r>
              <a:rPr lang="ja-JP" altLang="en-US" dirty="0"/>
              <a:t>　 村人も多くの人が続いた。</a:t>
            </a:r>
            <a:endParaRPr kumimoji="1" lang="ja-JP" altLang="en-US" dirty="0"/>
          </a:p>
        </p:txBody>
      </p:sp>
      <p:sp>
        <p:nvSpPr>
          <p:cNvPr id="4" name="スライド番号プレースホルダー 3"/>
          <p:cNvSpPr>
            <a:spLocks noGrp="1"/>
          </p:cNvSpPr>
          <p:nvPr>
            <p:ph type="sldNum" sz="quarter" idx="10"/>
          </p:nvPr>
        </p:nvSpPr>
        <p:spPr/>
        <p:txBody>
          <a:bodyPr/>
          <a:lstStyle/>
          <a:p>
            <a:fld id="{D8467A9C-C2B2-4295-B12C-43B0AAD535D5}" type="slidenum">
              <a:rPr kumimoji="1" lang="ja-JP" altLang="en-US" smtClean="0"/>
              <a:t>5</a:t>
            </a:fld>
            <a:endParaRPr kumimoji="1" lang="ja-JP" altLang="en-US"/>
          </a:p>
        </p:txBody>
      </p:sp>
    </p:spTree>
    <p:extLst>
      <p:ext uri="{BB962C8B-B14F-4D97-AF65-F5344CB8AC3E}">
        <p14:creationId xmlns:p14="http://schemas.microsoft.com/office/powerpoint/2010/main" val="3132969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　しばらく</a:t>
            </a:r>
            <a:r>
              <a:rPr lang="ja-JP" altLang="en-US" dirty="0"/>
              <a:t>すると、海の方からかすか</a:t>
            </a:r>
            <a:r>
              <a:rPr lang="ja-JP" altLang="en-US" dirty="0" smtClean="0"/>
              <a:t>に</a:t>
            </a:r>
            <a:endParaRPr lang="en-US" altLang="ja-JP" dirty="0" smtClean="0"/>
          </a:p>
          <a:p>
            <a:r>
              <a:rPr lang="ja-JP" altLang="en-US" dirty="0" smtClean="0"/>
              <a:t>　「</a:t>
            </a:r>
            <a:r>
              <a:rPr lang="ja-JP" altLang="en-US" dirty="0"/>
              <a:t>助けてくれー</a:t>
            </a:r>
            <a:r>
              <a:rPr lang="ja-JP" altLang="en-US" dirty="0" smtClean="0"/>
              <a:t>」 </a:t>
            </a:r>
            <a:r>
              <a:rPr lang="ja-JP" altLang="en-US" dirty="0"/>
              <a:t>「助けてくれー</a:t>
            </a:r>
            <a:r>
              <a:rPr lang="ja-JP" altLang="en-US" dirty="0" smtClean="0"/>
              <a:t>」</a:t>
            </a:r>
            <a:endParaRPr lang="en-US" altLang="ja-JP" dirty="0" smtClean="0"/>
          </a:p>
          <a:p>
            <a:r>
              <a:rPr lang="ja-JP" altLang="en-US" dirty="0" smtClean="0"/>
              <a:t>と</a:t>
            </a:r>
            <a:r>
              <a:rPr lang="ja-JP" altLang="en-US" dirty="0"/>
              <a:t>叫ぶ声が聞こえてきた。</a:t>
            </a:r>
          </a:p>
          <a:p>
            <a:r>
              <a:rPr lang="ja-JP" altLang="en-US" dirty="0"/>
              <a:t>　 声のする方を見ると辺り一面海となっていた</a:t>
            </a:r>
            <a:r>
              <a:rPr lang="ja-JP" altLang="en-US" dirty="0" smtClean="0"/>
              <a:t>。</a:t>
            </a:r>
            <a:endParaRPr lang="en-US" altLang="ja-JP" dirty="0" smtClean="0"/>
          </a:p>
          <a:p>
            <a:r>
              <a:rPr lang="ja-JP" altLang="en-US" dirty="0"/>
              <a:t>　</a:t>
            </a:r>
            <a:r>
              <a:rPr lang="ja-JP" altLang="en-US" dirty="0" smtClean="0"/>
              <a:t>「</a:t>
            </a:r>
            <a:r>
              <a:rPr lang="ja-JP" altLang="en-US" dirty="0"/>
              <a:t>本当に津波がきた</a:t>
            </a:r>
            <a:r>
              <a:rPr lang="ja-JP" altLang="en-US" dirty="0" smtClean="0"/>
              <a:t>」</a:t>
            </a:r>
            <a:endParaRPr lang="en-US" altLang="ja-JP" dirty="0" smtClean="0"/>
          </a:p>
          <a:p>
            <a:r>
              <a:rPr lang="ja-JP" altLang="en-US" dirty="0" smtClean="0"/>
              <a:t>　みんな </a:t>
            </a:r>
            <a:r>
              <a:rPr lang="ja-JP" altLang="en-US" dirty="0"/>
              <a:t>本当にびっくりした</a:t>
            </a:r>
            <a:r>
              <a:rPr lang="ja-JP" altLang="en-US" dirty="0" smtClean="0"/>
              <a:t>。</a:t>
            </a:r>
            <a:endParaRPr lang="en-US" altLang="ja-JP" dirty="0" smtClean="0"/>
          </a:p>
          <a:p>
            <a:r>
              <a:rPr lang="ja-JP" altLang="en-US" dirty="0" smtClean="0"/>
              <a:t>　海</a:t>
            </a:r>
            <a:r>
              <a:rPr lang="ja-JP" altLang="en-US" dirty="0"/>
              <a:t>べの家はほとんど屋根の上まで水がきていた。</a:t>
            </a:r>
          </a:p>
          <a:p>
            <a:r>
              <a:rPr lang="ja-JP" altLang="en-US" dirty="0"/>
              <a:t>　 波間から見ると、船の上で網を直していた六十すぎの</a:t>
            </a:r>
            <a:r>
              <a:rPr lang="ja-JP" altLang="en-US" dirty="0" smtClean="0"/>
              <a:t>おじいさん</a:t>
            </a:r>
            <a:r>
              <a:rPr lang="ja-JP" altLang="en-US" dirty="0"/>
              <a:t>が一人</a:t>
            </a:r>
            <a:r>
              <a:rPr lang="ja-JP" altLang="en-US" dirty="0" smtClean="0"/>
              <a:t>。</a:t>
            </a:r>
            <a:endParaRPr lang="en-US" altLang="ja-JP" dirty="0" smtClean="0"/>
          </a:p>
          <a:p>
            <a:r>
              <a:rPr lang="ja-JP" altLang="en-US" dirty="0"/>
              <a:t>　</a:t>
            </a:r>
            <a:r>
              <a:rPr lang="ja-JP" altLang="en-US" dirty="0" smtClean="0"/>
              <a:t>「</a:t>
            </a:r>
            <a:r>
              <a:rPr lang="ja-JP" altLang="en-US" dirty="0"/>
              <a:t>オーイ、オーイ、助けてくれー、助けてくれー」</a:t>
            </a:r>
          </a:p>
          <a:p>
            <a:r>
              <a:rPr lang="ja-JP" altLang="en-US" dirty="0" smtClean="0"/>
              <a:t>と</a:t>
            </a:r>
            <a:r>
              <a:rPr lang="ja-JP" altLang="en-US" dirty="0"/>
              <a:t>叫んでいた</a:t>
            </a:r>
            <a:r>
              <a:rPr lang="ja-JP" altLang="en-US" dirty="0" smtClean="0"/>
              <a:t>。</a:t>
            </a:r>
            <a:endParaRPr lang="en-US" altLang="ja-JP" dirty="0" smtClean="0"/>
          </a:p>
          <a:p>
            <a:r>
              <a:rPr lang="ja-JP" altLang="en-US" dirty="0" smtClean="0"/>
              <a:t>　両手</a:t>
            </a:r>
            <a:r>
              <a:rPr lang="ja-JP" altLang="en-US" dirty="0"/>
              <a:t>をふって助けを求めていた</a:t>
            </a:r>
            <a:r>
              <a:rPr lang="ja-JP" altLang="en-US" dirty="0" smtClean="0"/>
              <a:t>。</a:t>
            </a:r>
            <a:endParaRPr lang="en-US" altLang="ja-JP" dirty="0" smtClean="0"/>
          </a:p>
          <a:p>
            <a:r>
              <a:rPr lang="ja-JP" altLang="en-US" dirty="0" smtClean="0"/>
              <a:t>　山</a:t>
            </a:r>
            <a:r>
              <a:rPr lang="ja-JP" altLang="en-US" dirty="0"/>
              <a:t>の人々</a:t>
            </a:r>
            <a:r>
              <a:rPr lang="ja-JP" altLang="en-US" dirty="0" smtClean="0"/>
              <a:t>は</a:t>
            </a:r>
            <a:endParaRPr lang="en-US" altLang="ja-JP" dirty="0" smtClean="0"/>
          </a:p>
          <a:p>
            <a:r>
              <a:rPr lang="ja-JP" altLang="en-US" dirty="0"/>
              <a:t>　</a:t>
            </a:r>
            <a:r>
              <a:rPr lang="ja-JP" altLang="en-US" dirty="0" smtClean="0"/>
              <a:t>「</a:t>
            </a:r>
            <a:r>
              <a:rPr lang="ja-JP" altLang="en-US" dirty="0"/>
              <a:t>何とか助からんかいね」「どうしたらええんやろ</a:t>
            </a:r>
            <a:r>
              <a:rPr lang="ja-JP" altLang="en-US" dirty="0" smtClean="0"/>
              <a:t>」</a:t>
            </a:r>
            <a:endParaRPr lang="en-US" altLang="ja-JP" dirty="0" smtClean="0"/>
          </a:p>
          <a:p>
            <a:r>
              <a:rPr lang="ja-JP" altLang="en-US" dirty="0" smtClean="0"/>
              <a:t>など</a:t>
            </a:r>
            <a:r>
              <a:rPr lang="ja-JP" altLang="en-US" dirty="0"/>
              <a:t>とただオロオロするだけだった。</a:t>
            </a:r>
          </a:p>
          <a:p>
            <a:r>
              <a:rPr lang="ja-JP" altLang="en-US" dirty="0"/>
              <a:t>   しばらくたって引き波で船は</a:t>
            </a:r>
            <a:r>
              <a:rPr lang="ja-JP" altLang="en-US" dirty="0" smtClean="0"/>
              <a:t>ひっくり返され船</a:t>
            </a:r>
            <a:r>
              <a:rPr lang="ja-JP" altLang="en-US" dirty="0"/>
              <a:t>もおじいさんも波にさらわれてしまった。</a:t>
            </a:r>
            <a:endParaRPr kumimoji="1" lang="ja-JP" altLang="en-US" dirty="0"/>
          </a:p>
        </p:txBody>
      </p:sp>
      <p:sp>
        <p:nvSpPr>
          <p:cNvPr id="4" name="スライド番号プレースホルダー 3"/>
          <p:cNvSpPr>
            <a:spLocks noGrp="1"/>
          </p:cNvSpPr>
          <p:nvPr>
            <p:ph type="sldNum" sz="quarter" idx="10"/>
          </p:nvPr>
        </p:nvSpPr>
        <p:spPr/>
        <p:txBody>
          <a:bodyPr/>
          <a:lstStyle/>
          <a:p>
            <a:fld id="{D8467A9C-C2B2-4295-B12C-43B0AAD535D5}" type="slidenum">
              <a:rPr kumimoji="1" lang="ja-JP" altLang="en-US" smtClean="0"/>
              <a:t>6</a:t>
            </a:fld>
            <a:endParaRPr kumimoji="1" lang="ja-JP" altLang="en-US"/>
          </a:p>
        </p:txBody>
      </p:sp>
    </p:spTree>
    <p:extLst>
      <p:ext uri="{BB962C8B-B14F-4D97-AF65-F5344CB8AC3E}">
        <p14:creationId xmlns:p14="http://schemas.microsoft.com/office/powerpoint/2010/main" val="4101177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　</a:t>
            </a:r>
            <a:r>
              <a:rPr lang="ja-JP" altLang="en-US" dirty="0" smtClean="0"/>
              <a:t>波</a:t>
            </a:r>
            <a:r>
              <a:rPr lang="ja-JP" altLang="en-US" dirty="0"/>
              <a:t>が去った後、村中を歩いているとドロや砂が</a:t>
            </a:r>
            <a:r>
              <a:rPr lang="ja-JP" altLang="en-US" dirty="0" smtClean="0"/>
              <a:t>上がり </a:t>
            </a:r>
            <a:r>
              <a:rPr lang="ja-JP" altLang="en-US" dirty="0"/>
              <a:t>海べの家は流され、あるいはつぶされ、屋敷跡もわからんほど</a:t>
            </a:r>
          </a:p>
          <a:p>
            <a:r>
              <a:rPr lang="ja-JP" altLang="en-US" dirty="0"/>
              <a:t>   何も残ってないところも多くあった</a:t>
            </a:r>
            <a:r>
              <a:rPr lang="ja-JP" altLang="en-US" dirty="0" smtClean="0"/>
              <a:t>。</a:t>
            </a:r>
            <a:endParaRPr lang="en-US" altLang="ja-JP" dirty="0"/>
          </a:p>
          <a:p>
            <a:r>
              <a:rPr lang="ja-JP" altLang="en-US" dirty="0"/>
              <a:t>　</a:t>
            </a:r>
            <a:r>
              <a:rPr lang="ja-JP" altLang="en-US" dirty="0" smtClean="0"/>
              <a:t> </a:t>
            </a:r>
            <a:r>
              <a:rPr lang="ja-JP" altLang="en-US" dirty="0"/>
              <a:t>防波堤の石垣もくずされ、松の木にひっかかった家もあった</a:t>
            </a:r>
            <a:r>
              <a:rPr lang="ja-JP" altLang="en-US" dirty="0" smtClean="0"/>
              <a:t>が </a:t>
            </a:r>
            <a:r>
              <a:rPr lang="ja-JP" altLang="en-US" dirty="0"/>
              <a:t>中の物は何一つ残っていなかった。</a:t>
            </a:r>
          </a:p>
          <a:p>
            <a:r>
              <a:rPr lang="ja-JP" altLang="en-US" dirty="0"/>
              <a:t>   みんな口々に「こわいなあ」「こわいなあ」と話し合った。</a:t>
            </a:r>
          </a:p>
          <a:p>
            <a:r>
              <a:rPr lang="ja-JP" altLang="en-US" dirty="0"/>
              <a:t>    「庄屋さんの言う通りやったわ。大っきい地震が</a:t>
            </a:r>
            <a:r>
              <a:rPr lang="ja-JP" altLang="en-US" dirty="0" smtClean="0"/>
              <a:t>あったら山</a:t>
            </a:r>
            <a:r>
              <a:rPr lang="ja-JP" altLang="en-US" dirty="0"/>
              <a:t>へ登らないかんなあ。ほんとに助かったなあ。」</a:t>
            </a:r>
            <a:endParaRPr kumimoji="1" lang="ja-JP" altLang="en-US" dirty="0"/>
          </a:p>
        </p:txBody>
      </p:sp>
      <p:sp>
        <p:nvSpPr>
          <p:cNvPr id="4" name="スライド番号プレースホルダー 3"/>
          <p:cNvSpPr>
            <a:spLocks noGrp="1"/>
          </p:cNvSpPr>
          <p:nvPr>
            <p:ph type="sldNum" sz="quarter" idx="10"/>
          </p:nvPr>
        </p:nvSpPr>
        <p:spPr/>
        <p:txBody>
          <a:bodyPr/>
          <a:lstStyle/>
          <a:p>
            <a:fld id="{D8467A9C-C2B2-4295-B12C-43B0AAD535D5}" type="slidenum">
              <a:rPr kumimoji="1" lang="ja-JP" altLang="en-US" smtClean="0"/>
              <a:t>7</a:t>
            </a:fld>
            <a:endParaRPr kumimoji="1" lang="ja-JP" altLang="en-US"/>
          </a:p>
        </p:txBody>
      </p:sp>
    </p:spTree>
    <p:extLst>
      <p:ext uri="{BB962C8B-B14F-4D97-AF65-F5344CB8AC3E}">
        <p14:creationId xmlns:p14="http://schemas.microsoft.com/office/powerpoint/2010/main" val="1107365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　庄屋岩</a:t>
            </a:r>
            <a:r>
              <a:rPr lang="ja-JP" altLang="en-US" dirty="0"/>
              <a:t>吉は地震の後始末が一段落すると、また</a:t>
            </a:r>
            <a:r>
              <a:rPr lang="ja-JP" altLang="en-US" dirty="0" smtClean="0"/>
              <a:t>子ども </a:t>
            </a:r>
            <a:r>
              <a:rPr lang="ja-JP" altLang="en-US" dirty="0"/>
              <a:t>らを集めて、まんじゅう</a:t>
            </a:r>
            <a:r>
              <a:rPr lang="ja-JP" altLang="en-US" dirty="0" smtClean="0"/>
              <a:t>を</a:t>
            </a:r>
            <a:r>
              <a:rPr lang="ja-JP" altLang="en-US" dirty="0"/>
              <a:t>　</a:t>
            </a:r>
            <a:endParaRPr lang="en-US" altLang="ja-JP" dirty="0" smtClean="0"/>
          </a:p>
          <a:p>
            <a:r>
              <a:rPr lang="ja-JP" altLang="en-US" dirty="0" smtClean="0"/>
              <a:t>ふるまった</a:t>
            </a:r>
            <a:r>
              <a:rPr lang="ja-JP" altLang="en-US" dirty="0"/>
              <a:t>という。</a:t>
            </a:r>
          </a:p>
          <a:p>
            <a:r>
              <a:rPr lang="ja-JP" altLang="en-US" dirty="0"/>
              <a:t>   それで、</a:t>
            </a:r>
          </a:p>
          <a:p>
            <a:r>
              <a:rPr lang="ja-JP" altLang="en-US" dirty="0"/>
              <a:t>    「あんたらのおかげでこんな大津波が来たのに村の人</a:t>
            </a:r>
            <a:r>
              <a:rPr lang="ja-JP" altLang="en-US" dirty="0" smtClean="0"/>
              <a:t>が大勢</a:t>
            </a:r>
            <a:r>
              <a:rPr lang="ja-JP" altLang="en-US" dirty="0"/>
              <a:t>助かった。おおきんな」</a:t>
            </a:r>
          </a:p>
          <a:p>
            <a:r>
              <a:rPr lang="ja-JP" altLang="en-US" dirty="0"/>
              <a:t>    「あんたらよう言うこと聞いてくれたなあ</a:t>
            </a:r>
            <a:r>
              <a:rPr lang="ja-JP" altLang="en-US" dirty="0" smtClean="0"/>
              <a:t>。ええ</a:t>
            </a:r>
            <a:r>
              <a:rPr lang="ja-JP" altLang="en-US" dirty="0"/>
              <a:t>か、あんたらが大きくなって、あんたらの子どもに</a:t>
            </a:r>
            <a:r>
              <a:rPr lang="ja-JP" altLang="en-US" dirty="0" smtClean="0"/>
              <a:t>もこの</a:t>
            </a:r>
            <a:r>
              <a:rPr lang="ja-JP" altLang="en-US" dirty="0"/>
              <a:t>ことは話さないかんことや。ようおぼえといてな。</a:t>
            </a:r>
            <a:r>
              <a:rPr lang="ja-JP" altLang="en-US" dirty="0" smtClean="0"/>
              <a:t>」</a:t>
            </a:r>
            <a:endParaRPr lang="en-US" altLang="ja-JP" dirty="0" smtClean="0"/>
          </a:p>
          <a:p>
            <a:r>
              <a:rPr lang="ja-JP" altLang="en-US" dirty="0"/>
              <a:t>　</a:t>
            </a:r>
            <a:r>
              <a:rPr lang="ja-JP" altLang="en-US" dirty="0" smtClean="0"/>
              <a:t>子ども</a:t>
            </a:r>
            <a:r>
              <a:rPr lang="ja-JP" altLang="en-US" dirty="0"/>
              <a:t>らは、まんじゅうをほおばりながら</a:t>
            </a:r>
          </a:p>
          <a:p>
            <a:r>
              <a:rPr lang="ja-JP" altLang="en-US" dirty="0"/>
              <a:t>　「うん」「うん」とうなずいた。</a:t>
            </a:r>
          </a:p>
          <a:p>
            <a:r>
              <a:rPr lang="ja-JP" altLang="en-US" dirty="0"/>
              <a:t>       　　　                         </a:t>
            </a:r>
            <a:endParaRPr lang="en-US" altLang="ja-JP" dirty="0" smtClean="0"/>
          </a:p>
          <a:p>
            <a:r>
              <a:rPr lang="ja-JP" altLang="en-US" dirty="0"/>
              <a:t>　</a:t>
            </a:r>
            <a:r>
              <a:rPr lang="ja-JP" altLang="en-US" dirty="0" smtClean="0"/>
              <a:t>　　　　　　　　　　　　　　　　　　　　　　　　　　　　　　　　　　　　　　　　　　  </a:t>
            </a:r>
            <a:r>
              <a:rPr lang="ja-JP" altLang="en-US" dirty="0"/>
              <a:t>おしまい</a:t>
            </a:r>
          </a:p>
          <a:p>
            <a:r>
              <a:rPr lang="ja-JP" altLang="en-US" dirty="0"/>
              <a:t>   </a:t>
            </a:r>
          </a:p>
          <a:p>
            <a:r>
              <a:rPr lang="ja-JP" altLang="en-US" dirty="0"/>
              <a:t>　</a:t>
            </a:r>
            <a:endParaRPr lang="en-US" altLang="ja-JP" dirty="0" smtClean="0"/>
          </a:p>
          <a:p>
            <a:r>
              <a:rPr lang="ja-JP" altLang="en-US" dirty="0"/>
              <a:t>　</a:t>
            </a:r>
            <a:r>
              <a:rPr lang="ja-JP" altLang="en-US" dirty="0" smtClean="0"/>
              <a:t>この</a:t>
            </a:r>
            <a:r>
              <a:rPr lang="ja-JP" altLang="en-US" dirty="0"/>
              <a:t>地震での家百二十四軒流失、十八軒つぶれ、隠居家七十軒流出</a:t>
            </a:r>
          </a:p>
          <a:p>
            <a:r>
              <a:rPr lang="ja-JP" altLang="en-US" dirty="0"/>
              <a:t>　五人死亡　牛二匹　高札場流失と</a:t>
            </a:r>
            <a:r>
              <a:rPr lang="ja-JP" altLang="en-US" dirty="0" smtClean="0"/>
              <a:t>いう大被害。</a:t>
            </a:r>
            <a:endParaRPr lang="en-US" altLang="ja-JP" dirty="0" smtClean="0"/>
          </a:p>
          <a:p>
            <a:r>
              <a:rPr lang="ja-JP" altLang="en-US" dirty="0" smtClean="0"/>
              <a:t>　でも</a:t>
            </a:r>
            <a:r>
              <a:rPr lang="ja-JP" altLang="en-US" dirty="0"/>
              <a:t>庄屋は物の流失に</a:t>
            </a:r>
            <a:r>
              <a:rPr lang="ja-JP" altLang="en-US" dirty="0" smtClean="0"/>
              <a:t>くらべて死んだ</a:t>
            </a:r>
            <a:r>
              <a:rPr lang="ja-JP" altLang="en-US" dirty="0"/>
              <a:t>人が少なかったのは、子ども達の</a:t>
            </a:r>
            <a:r>
              <a:rPr lang="ja-JP" altLang="en-US"/>
              <a:t>おかげ</a:t>
            </a:r>
            <a:r>
              <a:rPr lang="ja-JP" altLang="en-US" smtClean="0"/>
              <a:t>と神</a:t>
            </a:r>
            <a:r>
              <a:rPr lang="ja-JP" altLang="en-US" dirty="0"/>
              <a:t>に感謝した。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D8467A9C-C2B2-4295-B12C-43B0AAD535D5}" type="slidenum">
              <a:rPr kumimoji="1" lang="ja-JP" altLang="en-US" smtClean="0"/>
              <a:t>8</a:t>
            </a:fld>
            <a:endParaRPr kumimoji="1" lang="ja-JP" altLang="en-US"/>
          </a:p>
        </p:txBody>
      </p:sp>
    </p:spTree>
    <p:extLst>
      <p:ext uri="{BB962C8B-B14F-4D97-AF65-F5344CB8AC3E}">
        <p14:creationId xmlns:p14="http://schemas.microsoft.com/office/powerpoint/2010/main" val="2369899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99D9DB0-5C33-4F1E-87A1-C6D82FB9AB93}" type="datetimeFigureOut">
              <a:rPr kumimoji="1" lang="ja-JP" altLang="en-US" smtClean="0"/>
              <a:t>2018/7/18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8ACA72D-3879-4672-BB00-240229C0704A}" type="slidenum">
              <a:rPr kumimoji="1" lang="ja-JP" altLang="en-US" smtClean="0"/>
              <a:t>‹#›</a:t>
            </a:fld>
            <a:endParaRPr kumimoji="1" lang="ja-JP" altLang="en-US"/>
          </a:p>
        </p:txBody>
      </p:sp>
    </p:spTree>
    <p:extLst>
      <p:ext uri="{BB962C8B-B14F-4D97-AF65-F5344CB8AC3E}">
        <p14:creationId xmlns:p14="http://schemas.microsoft.com/office/powerpoint/2010/main" val="2299513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99D9DB0-5C33-4F1E-87A1-C6D82FB9AB93}" type="datetimeFigureOut">
              <a:rPr kumimoji="1" lang="ja-JP" altLang="en-US" smtClean="0"/>
              <a:t>2018/7/18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8ACA72D-3879-4672-BB00-240229C0704A}" type="slidenum">
              <a:rPr kumimoji="1" lang="ja-JP" altLang="en-US" smtClean="0"/>
              <a:t>‹#›</a:t>
            </a:fld>
            <a:endParaRPr kumimoji="1" lang="ja-JP" altLang="en-US"/>
          </a:p>
        </p:txBody>
      </p:sp>
    </p:spTree>
    <p:extLst>
      <p:ext uri="{BB962C8B-B14F-4D97-AF65-F5344CB8AC3E}">
        <p14:creationId xmlns:p14="http://schemas.microsoft.com/office/powerpoint/2010/main" val="2468822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99D9DB0-5C33-4F1E-87A1-C6D82FB9AB93}" type="datetimeFigureOut">
              <a:rPr kumimoji="1" lang="ja-JP" altLang="en-US" smtClean="0"/>
              <a:t>2018/7/18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8ACA72D-3879-4672-BB00-240229C0704A}" type="slidenum">
              <a:rPr kumimoji="1" lang="ja-JP" altLang="en-US" smtClean="0"/>
              <a:t>‹#›</a:t>
            </a:fld>
            <a:endParaRPr kumimoji="1" lang="ja-JP" altLang="en-US"/>
          </a:p>
        </p:txBody>
      </p:sp>
    </p:spTree>
    <p:extLst>
      <p:ext uri="{BB962C8B-B14F-4D97-AF65-F5344CB8AC3E}">
        <p14:creationId xmlns:p14="http://schemas.microsoft.com/office/powerpoint/2010/main" val="2566672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99D9DB0-5C33-4F1E-87A1-C6D82FB9AB93}" type="datetimeFigureOut">
              <a:rPr kumimoji="1" lang="ja-JP" altLang="en-US" smtClean="0"/>
              <a:t>2018/7/18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8ACA72D-3879-4672-BB00-240229C0704A}" type="slidenum">
              <a:rPr kumimoji="1" lang="ja-JP" altLang="en-US" smtClean="0"/>
              <a:t>‹#›</a:t>
            </a:fld>
            <a:endParaRPr kumimoji="1" lang="ja-JP" altLang="en-US"/>
          </a:p>
        </p:txBody>
      </p:sp>
    </p:spTree>
    <p:extLst>
      <p:ext uri="{BB962C8B-B14F-4D97-AF65-F5344CB8AC3E}">
        <p14:creationId xmlns:p14="http://schemas.microsoft.com/office/powerpoint/2010/main" val="2885883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299D9DB0-5C33-4F1E-87A1-C6D82FB9AB93}" type="datetimeFigureOut">
              <a:rPr kumimoji="1" lang="ja-JP" altLang="en-US" smtClean="0"/>
              <a:t>2018/7/18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8ACA72D-3879-4672-BB00-240229C0704A}" type="slidenum">
              <a:rPr kumimoji="1" lang="ja-JP" altLang="en-US" smtClean="0"/>
              <a:t>‹#›</a:t>
            </a:fld>
            <a:endParaRPr kumimoji="1" lang="ja-JP" altLang="en-US"/>
          </a:p>
        </p:txBody>
      </p:sp>
    </p:spTree>
    <p:extLst>
      <p:ext uri="{BB962C8B-B14F-4D97-AF65-F5344CB8AC3E}">
        <p14:creationId xmlns:p14="http://schemas.microsoft.com/office/powerpoint/2010/main" val="2846430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299D9DB0-5C33-4F1E-87A1-C6D82FB9AB93}" type="datetimeFigureOut">
              <a:rPr kumimoji="1" lang="ja-JP" altLang="en-US" smtClean="0"/>
              <a:t>2018/7/18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8ACA72D-3879-4672-BB00-240229C0704A}" type="slidenum">
              <a:rPr kumimoji="1" lang="ja-JP" altLang="en-US" smtClean="0"/>
              <a:t>‹#›</a:t>
            </a:fld>
            <a:endParaRPr kumimoji="1" lang="ja-JP" altLang="en-US"/>
          </a:p>
        </p:txBody>
      </p:sp>
    </p:spTree>
    <p:extLst>
      <p:ext uri="{BB962C8B-B14F-4D97-AF65-F5344CB8AC3E}">
        <p14:creationId xmlns:p14="http://schemas.microsoft.com/office/powerpoint/2010/main" val="866588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299D9DB0-5C33-4F1E-87A1-C6D82FB9AB93}" type="datetimeFigureOut">
              <a:rPr kumimoji="1" lang="ja-JP" altLang="en-US" smtClean="0"/>
              <a:t>2018/7/18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8ACA72D-3879-4672-BB00-240229C0704A}" type="slidenum">
              <a:rPr kumimoji="1" lang="ja-JP" altLang="en-US" smtClean="0"/>
              <a:t>‹#›</a:t>
            </a:fld>
            <a:endParaRPr kumimoji="1" lang="ja-JP" altLang="en-US"/>
          </a:p>
        </p:txBody>
      </p:sp>
    </p:spTree>
    <p:extLst>
      <p:ext uri="{BB962C8B-B14F-4D97-AF65-F5344CB8AC3E}">
        <p14:creationId xmlns:p14="http://schemas.microsoft.com/office/powerpoint/2010/main" val="4020827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299D9DB0-5C33-4F1E-87A1-C6D82FB9AB93}" type="datetimeFigureOut">
              <a:rPr kumimoji="1" lang="ja-JP" altLang="en-US" smtClean="0"/>
              <a:t>2018/7/18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8ACA72D-3879-4672-BB00-240229C0704A}" type="slidenum">
              <a:rPr kumimoji="1" lang="ja-JP" altLang="en-US" smtClean="0"/>
              <a:t>‹#›</a:t>
            </a:fld>
            <a:endParaRPr kumimoji="1" lang="ja-JP" altLang="en-US"/>
          </a:p>
        </p:txBody>
      </p:sp>
    </p:spTree>
    <p:extLst>
      <p:ext uri="{BB962C8B-B14F-4D97-AF65-F5344CB8AC3E}">
        <p14:creationId xmlns:p14="http://schemas.microsoft.com/office/powerpoint/2010/main" val="3185845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99D9DB0-5C33-4F1E-87A1-C6D82FB9AB93}" type="datetimeFigureOut">
              <a:rPr kumimoji="1" lang="ja-JP" altLang="en-US" smtClean="0"/>
              <a:t>2018/7/18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8ACA72D-3879-4672-BB00-240229C0704A}" type="slidenum">
              <a:rPr kumimoji="1" lang="ja-JP" altLang="en-US" smtClean="0"/>
              <a:t>‹#›</a:t>
            </a:fld>
            <a:endParaRPr kumimoji="1" lang="ja-JP" altLang="en-US"/>
          </a:p>
        </p:txBody>
      </p:sp>
    </p:spTree>
    <p:extLst>
      <p:ext uri="{BB962C8B-B14F-4D97-AF65-F5344CB8AC3E}">
        <p14:creationId xmlns:p14="http://schemas.microsoft.com/office/powerpoint/2010/main" val="3849430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99D9DB0-5C33-4F1E-87A1-C6D82FB9AB93}" type="datetimeFigureOut">
              <a:rPr kumimoji="1" lang="ja-JP" altLang="en-US" smtClean="0"/>
              <a:t>2018/7/18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8ACA72D-3879-4672-BB00-240229C0704A}" type="slidenum">
              <a:rPr kumimoji="1" lang="ja-JP" altLang="en-US" smtClean="0"/>
              <a:t>‹#›</a:t>
            </a:fld>
            <a:endParaRPr kumimoji="1" lang="ja-JP" altLang="en-US"/>
          </a:p>
        </p:txBody>
      </p:sp>
    </p:spTree>
    <p:extLst>
      <p:ext uri="{BB962C8B-B14F-4D97-AF65-F5344CB8AC3E}">
        <p14:creationId xmlns:p14="http://schemas.microsoft.com/office/powerpoint/2010/main" val="3122421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99D9DB0-5C33-4F1E-87A1-C6D82FB9AB93}" type="datetimeFigureOut">
              <a:rPr kumimoji="1" lang="ja-JP" altLang="en-US" smtClean="0"/>
              <a:t>2018/7/18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8ACA72D-3879-4672-BB00-240229C0704A}" type="slidenum">
              <a:rPr kumimoji="1" lang="ja-JP" altLang="en-US" smtClean="0"/>
              <a:t>‹#›</a:t>
            </a:fld>
            <a:endParaRPr kumimoji="1" lang="ja-JP" altLang="en-US"/>
          </a:p>
        </p:txBody>
      </p:sp>
    </p:spTree>
    <p:extLst>
      <p:ext uri="{BB962C8B-B14F-4D97-AF65-F5344CB8AC3E}">
        <p14:creationId xmlns:p14="http://schemas.microsoft.com/office/powerpoint/2010/main" val="1261630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9D9DB0-5C33-4F1E-87A1-C6D82FB9AB93}" type="datetimeFigureOut">
              <a:rPr kumimoji="1" lang="ja-JP" altLang="en-US" smtClean="0"/>
              <a:t>2018/7/18</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CA72D-3879-4672-BB00-240229C0704A}" type="slidenum">
              <a:rPr kumimoji="1" lang="ja-JP" altLang="en-US" smtClean="0"/>
              <a:t>‹#›</a:t>
            </a:fld>
            <a:endParaRPr kumimoji="1" lang="ja-JP" altLang="en-US"/>
          </a:p>
        </p:txBody>
      </p:sp>
    </p:spTree>
    <p:extLst>
      <p:ext uri="{BB962C8B-B14F-4D97-AF65-F5344CB8AC3E}">
        <p14:creationId xmlns:p14="http://schemas.microsoft.com/office/powerpoint/2010/main" val="2719880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防災紙芝居パワーポイント\南伊勢高校\K5_B6612_R19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00050"/>
            <a:ext cx="9137035" cy="6053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6575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防災紙芝居パワーポイント\南伊勢高校\K5_B6613_R19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00050"/>
            <a:ext cx="9137035" cy="6053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996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防災紙芝居パワーポイント\南伊勢高校\K5_B6614_R19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00050"/>
            <a:ext cx="9137035" cy="6053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637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防災紙芝居パワーポイント\南伊勢高校\K5_B6616_R19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00050"/>
            <a:ext cx="9137035" cy="6053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758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防災紙芝居パワーポイント\南伊勢高校\K5_B6617_R19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00050"/>
            <a:ext cx="9137035" cy="6053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838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防災紙芝居パワーポイント\南伊勢高校\K5_B6618_R19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00050"/>
            <a:ext cx="9137035" cy="6053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278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防災紙芝居パワーポイント\南伊勢高校\K5_B6619_R19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 y="404664"/>
            <a:ext cx="9130070" cy="60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672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防災紙芝居パワーポイント\南伊勢高校\K5_B6620_R19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00050"/>
            <a:ext cx="9137035" cy="6053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8732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TotalTime>
  <Words>19</Words>
  <Application>Microsoft Office PowerPoint</Application>
  <PresentationFormat>画面に合わせる (4:3)</PresentationFormat>
  <Paragraphs>102</Paragraphs>
  <Slides>8</Slides>
  <Notes>8</Notes>
  <HiddenSlides>0</HiddenSlides>
  <MMClips>0</MMClips>
  <ScaleCrop>false</ScaleCrop>
  <HeadingPairs>
    <vt:vector size="4" baseType="variant">
      <vt:variant>
        <vt:lpstr>テーマ</vt:lpstr>
      </vt:variant>
      <vt:variant>
        <vt:i4>1</vt:i4>
      </vt:variant>
      <vt:variant>
        <vt:lpstr>スライド タイトル</vt:lpstr>
      </vt:variant>
      <vt:variant>
        <vt:i4>8</vt:i4>
      </vt:variant>
    </vt:vector>
  </HeadingPairs>
  <TitlesOfParts>
    <vt:vector size="9" baseType="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mieken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mieken</dc:creator>
  <cp:lastModifiedBy>mieken</cp:lastModifiedBy>
  <cp:revision>19</cp:revision>
  <cp:lastPrinted>2018-06-28T01:50:18Z</cp:lastPrinted>
  <dcterms:created xsi:type="dcterms:W3CDTF">2018-06-21T07:15:01Z</dcterms:created>
  <dcterms:modified xsi:type="dcterms:W3CDTF">2018-07-18T10:10:00Z</dcterms:modified>
</cp:coreProperties>
</file>